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diagrams/drawing2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127"/>
  </p:notesMasterIdLst>
  <p:handoutMasterIdLst>
    <p:handoutMasterId r:id="rId128"/>
  </p:handoutMasterIdLst>
  <p:sldIdLst>
    <p:sldId id="256" r:id="rId2"/>
    <p:sldId id="314" r:id="rId3"/>
    <p:sldId id="463" r:id="rId4"/>
    <p:sldId id="437" r:id="rId5"/>
    <p:sldId id="438" r:id="rId6"/>
    <p:sldId id="439" r:id="rId7"/>
    <p:sldId id="440" r:id="rId8"/>
    <p:sldId id="441" r:id="rId9"/>
    <p:sldId id="442" r:id="rId10"/>
    <p:sldId id="443" r:id="rId11"/>
    <p:sldId id="444" r:id="rId12"/>
    <p:sldId id="445" r:id="rId13"/>
    <p:sldId id="446" r:id="rId14"/>
    <p:sldId id="447" r:id="rId15"/>
    <p:sldId id="448" r:id="rId16"/>
    <p:sldId id="449" r:id="rId17"/>
    <p:sldId id="450" r:id="rId18"/>
    <p:sldId id="451" r:id="rId19"/>
    <p:sldId id="452" r:id="rId20"/>
    <p:sldId id="453" r:id="rId21"/>
    <p:sldId id="454" r:id="rId22"/>
    <p:sldId id="455" r:id="rId23"/>
    <p:sldId id="456" r:id="rId24"/>
    <p:sldId id="457" r:id="rId25"/>
    <p:sldId id="458" r:id="rId26"/>
    <p:sldId id="459" r:id="rId27"/>
    <p:sldId id="324" r:id="rId28"/>
    <p:sldId id="397" r:id="rId29"/>
    <p:sldId id="361" r:id="rId30"/>
    <p:sldId id="360" r:id="rId31"/>
    <p:sldId id="380" r:id="rId32"/>
    <p:sldId id="381" r:id="rId33"/>
    <p:sldId id="382" r:id="rId34"/>
    <p:sldId id="426" r:id="rId35"/>
    <p:sldId id="383" r:id="rId36"/>
    <p:sldId id="431" r:id="rId37"/>
    <p:sldId id="384" r:id="rId38"/>
    <p:sldId id="432" r:id="rId39"/>
    <p:sldId id="385" r:id="rId40"/>
    <p:sldId id="386" r:id="rId41"/>
    <p:sldId id="388" r:id="rId42"/>
    <p:sldId id="389" r:id="rId43"/>
    <p:sldId id="336" r:id="rId44"/>
    <p:sldId id="390" r:id="rId45"/>
    <p:sldId id="391" r:id="rId46"/>
    <p:sldId id="393" r:id="rId47"/>
    <p:sldId id="365" r:id="rId48"/>
    <p:sldId id="392" r:id="rId49"/>
    <p:sldId id="395" r:id="rId50"/>
    <p:sldId id="358" r:id="rId51"/>
    <p:sldId id="435" r:id="rId52"/>
    <p:sldId id="434" r:id="rId53"/>
    <p:sldId id="398" r:id="rId54"/>
    <p:sldId id="399" r:id="rId55"/>
    <p:sldId id="342" r:id="rId56"/>
    <p:sldId id="401" r:id="rId57"/>
    <p:sldId id="344" r:id="rId58"/>
    <p:sldId id="402" r:id="rId59"/>
    <p:sldId id="403" r:id="rId60"/>
    <p:sldId id="404" r:id="rId61"/>
    <p:sldId id="406" r:id="rId62"/>
    <p:sldId id="407" r:id="rId63"/>
    <p:sldId id="343" r:id="rId64"/>
    <p:sldId id="408" r:id="rId65"/>
    <p:sldId id="409" r:id="rId66"/>
    <p:sldId id="410" r:id="rId67"/>
    <p:sldId id="411" r:id="rId68"/>
    <p:sldId id="412" r:id="rId69"/>
    <p:sldId id="413" r:id="rId70"/>
    <p:sldId id="414" r:id="rId71"/>
    <p:sldId id="415" r:id="rId72"/>
    <p:sldId id="418" r:id="rId73"/>
    <p:sldId id="416" r:id="rId74"/>
    <p:sldId id="419" r:id="rId75"/>
    <p:sldId id="374" r:id="rId76"/>
    <p:sldId id="420" r:id="rId77"/>
    <p:sldId id="421" r:id="rId78"/>
    <p:sldId id="349" r:id="rId79"/>
    <p:sldId id="427" r:id="rId80"/>
    <p:sldId id="422" r:id="rId81"/>
    <p:sldId id="350" r:id="rId82"/>
    <p:sldId id="423" r:id="rId83"/>
    <p:sldId id="424" r:id="rId84"/>
    <p:sldId id="425" r:id="rId85"/>
    <p:sldId id="428" r:id="rId86"/>
    <p:sldId id="433" r:id="rId87"/>
    <p:sldId id="351" r:id="rId88"/>
    <p:sldId id="377" r:id="rId89"/>
    <p:sldId id="430" r:id="rId90"/>
    <p:sldId id="464" r:id="rId91"/>
    <p:sldId id="466" r:id="rId92"/>
    <p:sldId id="467" r:id="rId93"/>
    <p:sldId id="468" r:id="rId94"/>
    <p:sldId id="469" r:id="rId95"/>
    <p:sldId id="470" r:id="rId96"/>
    <p:sldId id="471" r:id="rId97"/>
    <p:sldId id="472" r:id="rId98"/>
    <p:sldId id="473" r:id="rId99"/>
    <p:sldId id="474" r:id="rId100"/>
    <p:sldId id="475" r:id="rId101"/>
    <p:sldId id="476" r:id="rId102"/>
    <p:sldId id="477" r:id="rId103"/>
    <p:sldId id="478" r:id="rId104"/>
    <p:sldId id="479" r:id="rId105"/>
    <p:sldId id="480" r:id="rId106"/>
    <p:sldId id="481" r:id="rId107"/>
    <p:sldId id="482" r:id="rId108"/>
    <p:sldId id="483" r:id="rId109"/>
    <p:sldId id="484" r:id="rId110"/>
    <p:sldId id="485" r:id="rId111"/>
    <p:sldId id="486" r:id="rId112"/>
    <p:sldId id="487" r:id="rId113"/>
    <p:sldId id="488" r:id="rId114"/>
    <p:sldId id="489" r:id="rId115"/>
    <p:sldId id="490" r:id="rId116"/>
    <p:sldId id="491" r:id="rId117"/>
    <p:sldId id="492" r:id="rId118"/>
    <p:sldId id="493" r:id="rId119"/>
    <p:sldId id="494" r:id="rId120"/>
    <p:sldId id="495" r:id="rId121"/>
    <p:sldId id="496" r:id="rId122"/>
    <p:sldId id="465" r:id="rId123"/>
    <p:sldId id="461" r:id="rId124"/>
    <p:sldId id="462" r:id="rId125"/>
    <p:sldId id="497" r:id="rId126"/>
  </p:sldIdLst>
  <p:sldSz cx="9144000" cy="6858000" type="screen4x3"/>
  <p:notesSz cx="68580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40BE"/>
    <a:srgbClr val="F1B5E6"/>
    <a:srgbClr val="FFFDAF"/>
    <a:srgbClr val="486F01"/>
    <a:srgbClr val="ACA800"/>
    <a:srgbClr val="69C974"/>
    <a:srgbClr val="E7E200"/>
    <a:srgbClr val="AFBB15"/>
    <a:srgbClr val="E575D0"/>
    <a:srgbClr val="CF9F6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3190" autoAdjust="0"/>
  </p:normalViewPr>
  <p:slideViewPr>
    <p:cSldViewPr>
      <p:cViewPr>
        <p:scale>
          <a:sx n="75" d="100"/>
          <a:sy n="75" d="100"/>
        </p:scale>
        <p:origin x="-1680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860"/>
    </p:cViewPr>
  </p:sorter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2928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818198-46CA-4881-B156-792D12516E79}" type="doc">
      <dgm:prSet loTypeId="urn:microsoft.com/office/officeart/2005/8/layout/chevron2" loCatId="list" qsTypeId="urn:microsoft.com/office/officeart/2005/8/quickstyle/simple5" qsCatId="simple" csTypeId="urn:microsoft.com/office/officeart/2005/8/colors/accent2_4" csCatId="accent2" phldr="1"/>
      <dgm:spPr/>
      <dgm:t>
        <a:bodyPr/>
        <a:lstStyle/>
        <a:p>
          <a:endParaRPr lang="en-CA"/>
        </a:p>
      </dgm:t>
    </dgm:pt>
    <dgm:pt modelId="{7055BFF7-4CE4-4D37-8781-2A520A208358}">
      <dgm:prSet phldrT="[Text]" custT="1"/>
      <dgm:spPr/>
      <dgm:t>
        <a:bodyPr/>
        <a:lstStyle/>
        <a:p>
          <a:r>
            <a:rPr lang="en-CA" sz="2400" dirty="0" smtClean="0"/>
            <a:t>2</a:t>
          </a:r>
          <a:endParaRPr lang="en-CA" sz="2400" dirty="0"/>
        </a:p>
      </dgm:t>
    </dgm:pt>
    <dgm:pt modelId="{A213A648-2482-4907-8CE7-ACD4A60782D5}" type="parTrans" cxnId="{E03B7697-CDE0-4975-8F5C-D3B1EC963158}">
      <dgm:prSet/>
      <dgm:spPr/>
      <dgm:t>
        <a:bodyPr/>
        <a:lstStyle/>
        <a:p>
          <a:endParaRPr lang="en-CA" sz="1800"/>
        </a:p>
      </dgm:t>
    </dgm:pt>
    <dgm:pt modelId="{0B500954-7483-4DC0-AFAA-1979AA194E6E}" type="sibTrans" cxnId="{E03B7697-CDE0-4975-8F5C-D3B1EC963158}">
      <dgm:prSet/>
      <dgm:spPr/>
      <dgm:t>
        <a:bodyPr/>
        <a:lstStyle/>
        <a:p>
          <a:endParaRPr lang="en-CA" sz="1800"/>
        </a:p>
      </dgm:t>
    </dgm:pt>
    <dgm:pt modelId="{378AE2ED-76E9-4CBC-AF10-A1D619DF2E35}">
      <dgm:prSet phldrT="[Text]" custT="1"/>
      <dgm:spPr/>
      <dgm:t>
        <a:bodyPr/>
        <a:lstStyle/>
        <a:p>
          <a:r>
            <a:rPr lang="en-CA" sz="1800" dirty="0" smtClean="0"/>
            <a:t>3</a:t>
          </a:r>
          <a:endParaRPr lang="en-CA" sz="1800" dirty="0"/>
        </a:p>
      </dgm:t>
    </dgm:pt>
    <dgm:pt modelId="{ABAEE784-BE2A-40F3-998F-A09D8A27CB5E}" type="parTrans" cxnId="{146630E8-6FC5-48ED-8651-3D3BCC68C006}">
      <dgm:prSet/>
      <dgm:spPr/>
      <dgm:t>
        <a:bodyPr/>
        <a:lstStyle/>
        <a:p>
          <a:endParaRPr lang="es-MX" sz="1800"/>
        </a:p>
      </dgm:t>
    </dgm:pt>
    <dgm:pt modelId="{3385D832-8A33-450C-87F6-A6E8D9A82DDC}" type="sibTrans" cxnId="{146630E8-6FC5-48ED-8651-3D3BCC68C006}">
      <dgm:prSet/>
      <dgm:spPr/>
      <dgm:t>
        <a:bodyPr/>
        <a:lstStyle/>
        <a:p>
          <a:endParaRPr lang="es-MX" sz="1800"/>
        </a:p>
      </dgm:t>
    </dgm:pt>
    <dgm:pt modelId="{1ED876A8-AF6A-43FE-B3DE-D459D6C61F97}">
      <dgm:prSet phldrT="[Text]" custT="1"/>
      <dgm:spPr/>
      <dgm:t>
        <a:bodyPr/>
        <a:lstStyle/>
        <a:p>
          <a:r>
            <a:rPr lang="es-MX" sz="2400" dirty="0" smtClean="0"/>
            <a:t>4</a:t>
          </a:r>
          <a:endParaRPr lang="es-MX" sz="2400" dirty="0"/>
        </a:p>
      </dgm:t>
    </dgm:pt>
    <dgm:pt modelId="{8223E316-E08C-4FBC-8DB2-2B98E7FAF999}" type="parTrans" cxnId="{368D19DF-A3F6-4EB1-AEB5-0090B9FFC810}">
      <dgm:prSet/>
      <dgm:spPr/>
      <dgm:t>
        <a:bodyPr/>
        <a:lstStyle/>
        <a:p>
          <a:endParaRPr lang="es-MX" sz="1800"/>
        </a:p>
      </dgm:t>
    </dgm:pt>
    <dgm:pt modelId="{8BCE83F7-1731-4BEB-9EA1-95815E950EF8}" type="sibTrans" cxnId="{368D19DF-A3F6-4EB1-AEB5-0090B9FFC810}">
      <dgm:prSet/>
      <dgm:spPr/>
      <dgm:t>
        <a:bodyPr/>
        <a:lstStyle/>
        <a:p>
          <a:endParaRPr lang="es-MX" sz="1800"/>
        </a:p>
      </dgm:t>
    </dgm:pt>
    <dgm:pt modelId="{8BB1FCC9-82A4-4114-9C7D-FAF287EED813}">
      <dgm:prSet phldrT="[Text]" custT="1"/>
      <dgm:spPr/>
      <dgm:t>
        <a:bodyPr/>
        <a:lstStyle/>
        <a:p>
          <a:r>
            <a:rPr lang="es-MX" sz="2400" dirty="0" smtClean="0"/>
            <a:t>Planeación de una Lección</a:t>
          </a:r>
          <a:endParaRPr lang="es-MX" sz="2400" dirty="0"/>
        </a:p>
      </dgm:t>
    </dgm:pt>
    <dgm:pt modelId="{69908342-B239-4E29-9E63-F7EC4193CEF9}" type="sibTrans" cxnId="{32729C30-DC4A-4E9B-A5CA-00028D298A2B}">
      <dgm:prSet/>
      <dgm:spPr/>
      <dgm:t>
        <a:bodyPr/>
        <a:lstStyle/>
        <a:p>
          <a:endParaRPr lang="es-MX"/>
        </a:p>
      </dgm:t>
    </dgm:pt>
    <dgm:pt modelId="{FEB4227D-0C86-4CC4-BDCF-1B64D8ED5A02}" type="parTrans" cxnId="{32729C30-DC4A-4E9B-A5CA-00028D298A2B}">
      <dgm:prSet/>
      <dgm:spPr/>
      <dgm:t>
        <a:bodyPr/>
        <a:lstStyle/>
        <a:p>
          <a:endParaRPr lang="es-MX"/>
        </a:p>
      </dgm:t>
    </dgm:pt>
    <dgm:pt modelId="{AD84D539-66FD-45AC-9E4A-13F20E2F6D5E}">
      <dgm:prSet phldrT="[Text]" custT="1"/>
      <dgm:spPr/>
      <dgm:t>
        <a:bodyPr/>
        <a:lstStyle/>
        <a:p>
          <a:r>
            <a:rPr lang="en-CA" sz="1800" dirty="0" err="1" smtClean="0"/>
            <a:t>Introducción</a:t>
          </a:r>
          <a:r>
            <a:rPr lang="en-CA" sz="1800" dirty="0" smtClean="0"/>
            <a:t> a </a:t>
          </a:r>
          <a:r>
            <a:rPr lang="en-CA" sz="1800" dirty="0" err="1" smtClean="0"/>
            <a:t>las</a:t>
          </a:r>
          <a:r>
            <a:rPr lang="en-CA" sz="1800" dirty="0" smtClean="0"/>
            <a:t> </a:t>
          </a:r>
          <a:r>
            <a:rPr lang="en-CA" sz="1800" dirty="0" err="1" smtClean="0"/>
            <a:t>Lecciones</a:t>
          </a:r>
          <a:endParaRPr lang="en-CA" sz="1800" dirty="0"/>
        </a:p>
      </dgm:t>
    </dgm:pt>
    <dgm:pt modelId="{38523292-7BA9-449F-9B3B-61F5BA3375EB}" type="sibTrans" cxnId="{FC7D1622-30BE-41FB-BC64-478025D60E2A}">
      <dgm:prSet/>
      <dgm:spPr/>
      <dgm:t>
        <a:bodyPr/>
        <a:lstStyle/>
        <a:p>
          <a:endParaRPr lang="es-MX"/>
        </a:p>
      </dgm:t>
    </dgm:pt>
    <dgm:pt modelId="{3897E51B-9541-4835-A9D0-71E368817476}" type="parTrans" cxnId="{FC7D1622-30BE-41FB-BC64-478025D60E2A}">
      <dgm:prSet/>
      <dgm:spPr/>
      <dgm:t>
        <a:bodyPr/>
        <a:lstStyle/>
        <a:p>
          <a:endParaRPr lang="es-MX"/>
        </a:p>
      </dgm:t>
    </dgm:pt>
    <dgm:pt modelId="{BFC63F7A-1F9B-40C3-A3A4-DCD7AD540C73}">
      <dgm:prSet phldrT="[Text]" custT="1"/>
      <dgm:spPr/>
      <dgm:t>
        <a:bodyPr/>
        <a:lstStyle/>
        <a:p>
          <a:r>
            <a:rPr lang="en-CA" sz="1800" dirty="0" smtClean="0"/>
            <a:t>1</a:t>
          </a:r>
          <a:endParaRPr lang="en-CA" sz="1800" dirty="0"/>
        </a:p>
      </dgm:t>
    </dgm:pt>
    <dgm:pt modelId="{59DCE04A-F35F-4726-9659-A13FC1341B0B}" type="sibTrans" cxnId="{D7333867-739D-42DB-89F0-601488CF1B46}">
      <dgm:prSet/>
      <dgm:spPr/>
      <dgm:t>
        <a:bodyPr/>
        <a:lstStyle/>
        <a:p>
          <a:endParaRPr lang="en-CA" sz="1800"/>
        </a:p>
      </dgm:t>
    </dgm:pt>
    <dgm:pt modelId="{96C37EAC-80CC-421F-866E-D59BA5506732}" type="parTrans" cxnId="{D7333867-739D-42DB-89F0-601488CF1B46}">
      <dgm:prSet/>
      <dgm:spPr/>
      <dgm:t>
        <a:bodyPr/>
        <a:lstStyle/>
        <a:p>
          <a:endParaRPr lang="en-CA" sz="1800"/>
        </a:p>
      </dgm:t>
    </dgm:pt>
    <dgm:pt modelId="{02A58C7F-545F-4148-A8E2-9BEAC36F8638}">
      <dgm:prSet phldrT="[Text]" custT="1"/>
      <dgm:spPr/>
      <dgm:t>
        <a:bodyPr/>
        <a:lstStyle/>
        <a:p>
          <a:r>
            <a:rPr lang="en-CA" sz="2400" dirty="0" err="1" smtClean="0"/>
            <a:t>Páginas</a:t>
          </a:r>
          <a:r>
            <a:rPr lang="en-CA" sz="2400" dirty="0" smtClean="0"/>
            <a:t> de </a:t>
          </a:r>
          <a:r>
            <a:rPr lang="en-CA" sz="2400" dirty="0" err="1" smtClean="0"/>
            <a:t>una</a:t>
          </a:r>
          <a:r>
            <a:rPr lang="en-CA" sz="2400" dirty="0" smtClean="0"/>
            <a:t> </a:t>
          </a:r>
          <a:r>
            <a:rPr lang="en-CA" sz="2400" dirty="0" err="1" smtClean="0"/>
            <a:t>Lección</a:t>
          </a:r>
          <a:endParaRPr lang="en-CA" sz="2400" dirty="0"/>
        </a:p>
      </dgm:t>
    </dgm:pt>
    <dgm:pt modelId="{5C3A0CF7-B605-4FB3-8D22-F34DD757008B}" type="parTrans" cxnId="{0B555A4F-7C92-4AFC-89F8-159230560AAA}">
      <dgm:prSet/>
      <dgm:spPr/>
      <dgm:t>
        <a:bodyPr/>
        <a:lstStyle/>
        <a:p>
          <a:endParaRPr lang="es-MX"/>
        </a:p>
      </dgm:t>
    </dgm:pt>
    <dgm:pt modelId="{B1942DFA-8B46-4768-AC7C-459D8AAC0701}" type="sibTrans" cxnId="{0B555A4F-7C92-4AFC-89F8-159230560AAA}">
      <dgm:prSet/>
      <dgm:spPr/>
      <dgm:t>
        <a:bodyPr/>
        <a:lstStyle/>
        <a:p>
          <a:endParaRPr lang="es-MX"/>
        </a:p>
      </dgm:t>
    </dgm:pt>
    <dgm:pt modelId="{909D6C86-1FE1-4C0F-A7E3-6AD697E8DC6D}">
      <dgm:prSet phldrT="[Text]" custT="1"/>
      <dgm:spPr/>
      <dgm:t>
        <a:bodyPr/>
        <a:lstStyle/>
        <a:p>
          <a:r>
            <a:rPr lang="en-CA" sz="1800" dirty="0" err="1" smtClean="0"/>
            <a:t>Tipos</a:t>
          </a:r>
          <a:r>
            <a:rPr lang="en-CA" sz="1800" dirty="0" smtClean="0"/>
            <a:t> de </a:t>
          </a:r>
          <a:r>
            <a:rPr lang="en-CA" sz="1800" dirty="0" err="1" smtClean="0"/>
            <a:t>preguntas</a:t>
          </a:r>
          <a:endParaRPr lang="en-CA" sz="1800" dirty="0"/>
        </a:p>
      </dgm:t>
    </dgm:pt>
    <dgm:pt modelId="{797C6D02-F275-4DF8-B303-6A9298586E6D}" type="parTrans" cxnId="{64A7C047-AA7A-4D0F-ADF8-453437E795A6}">
      <dgm:prSet/>
      <dgm:spPr/>
      <dgm:t>
        <a:bodyPr/>
        <a:lstStyle/>
        <a:p>
          <a:endParaRPr lang="es-MX"/>
        </a:p>
      </dgm:t>
    </dgm:pt>
    <dgm:pt modelId="{45A6D951-31D5-4C13-B2D0-3467E65D76F1}" type="sibTrans" cxnId="{64A7C047-AA7A-4D0F-ADF8-453437E795A6}">
      <dgm:prSet/>
      <dgm:spPr/>
      <dgm:t>
        <a:bodyPr/>
        <a:lstStyle/>
        <a:p>
          <a:endParaRPr lang="es-MX"/>
        </a:p>
      </dgm:t>
    </dgm:pt>
    <dgm:pt modelId="{BAF75F46-DB97-42D0-82DC-98266D629728}">
      <dgm:prSet phldrT="[Text]" custT="1"/>
      <dgm:spPr/>
      <dgm:t>
        <a:bodyPr/>
        <a:lstStyle/>
        <a:p>
          <a:r>
            <a:rPr lang="es-MX" sz="2400" dirty="0" err="1" smtClean="0"/>
            <a:t>Clusters</a:t>
          </a:r>
          <a:endParaRPr lang="es-MX" sz="2400" dirty="0"/>
        </a:p>
      </dgm:t>
    </dgm:pt>
    <dgm:pt modelId="{C9100F75-D5E1-48DB-A975-E1F68D20E20B}" type="parTrans" cxnId="{E9073F44-AFD0-4093-BD87-608869183FFA}">
      <dgm:prSet/>
      <dgm:spPr/>
      <dgm:t>
        <a:bodyPr/>
        <a:lstStyle/>
        <a:p>
          <a:endParaRPr lang="es-MX"/>
        </a:p>
      </dgm:t>
    </dgm:pt>
    <dgm:pt modelId="{06D53D79-3486-4ED8-BAD4-4C499FA448A8}" type="sibTrans" cxnId="{E9073F44-AFD0-4093-BD87-608869183FFA}">
      <dgm:prSet/>
      <dgm:spPr/>
      <dgm:t>
        <a:bodyPr/>
        <a:lstStyle/>
        <a:p>
          <a:endParaRPr lang="es-MX"/>
        </a:p>
      </dgm:t>
    </dgm:pt>
    <dgm:pt modelId="{685337E2-DD0E-483D-AA88-8A3B006402FE}">
      <dgm:prSet phldrT="[Text]" custT="1"/>
      <dgm:spPr/>
      <dgm:t>
        <a:bodyPr/>
        <a:lstStyle/>
        <a:p>
          <a:r>
            <a:rPr lang="es-MX" sz="2400" dirty="0" smtClean="0"/>
            <a:t>5</a:t>
          </a:r>
          <a:endParaRPr lang="es-MX" sz="2400" dirty="0"/>
        </a:p>
      </dgm:t>
    </dgm:pt>
    <dgm:pt modelId="{0C615932-98FF-48DB-A67A-6D08491191A0}" type="parTrans" cxnId="{4E3332ED-763B-4D01-A859-F993B8EA664A}">
      <dgm:prSet/>
      <dgm:spPr/>
      <dgm:t>
        <a:bodyPr/>
        <a:lstStyle/>
        <a:p>
          <a:endParaRPr lang="es-MX"/>
        </a:p>
      </dgm:t>
    </dgm:pt>
    <dgm:pt modelId="{69456541-9C88-43BE-B673-4B05FD4F45AB}" type="sibTrans" cxnId="{4E3332ED-763B-4D01-A859-F993B8EA664A}">
      <dgm:prSet/>
      <dgm:spPr/>
      <dgm:t>
        <a:bodyPr/>
        <a:lstStyle/>
        <a:p>
          <a:endParaRPr lang="es-MX"/>
        </a:p>
      </dgm:t>
    </dgm:pt>
    <dgm:pt modelId="{3B388441-AECD-4FA0-A97B-B30B487175BD}" type="pres">
      <dgm:prSet presAssocID="{E5818198-46CA-4881-B156-792D12516E7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9A1A0C71-EB89-4BDB-887C-3B97BFBFC7EE}" type="pres">
      <dgm:prSet presAssocID="{BFC63F7A-1F9B-40C3-A3A4-DCD7AD540C73}" presName="composite" presStyleCnt="0"/>
      <dgm:spPr/>
    </dgm:pt>
    <dgm:pt modelId="{F2B0D0F6-7177-4109-9916-FB5E8E17F745}" type="pres">
      <dgm:prSet presAssocID="{BFC63F7A-1F9B-40C3-A3A4-DCD7AD540C73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E4FF00A-BC94-49CD-AF3C-760698C4536F}" type="pres">
      <dgm:prSet presAssocID="{BFC63F7A-1F9B-40C3-A3A4-DCD7AD540C73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85D166C-02A6-4DE3-AE38-33DFD5D002E9}" type="pres">
      <dgm:prSet presAssocID="{59DCE04A-F35F-4726-9659-A13FC1341B0B}" presName="sp" presStyleCnt="0"/>
      <dgm:spPr/>
    </dgm:pt>
    <dgm:pt modelId="{E5EB3BA1-D08C-43C8-AA3E-08AF3BEAB5CB}" type="pres">
      <dgm:prSet presAssocID="{7055BFF7-4CE4-4D37-8781-2A520A208358}" presName="composite" presStyleCnt="0"/>
      <dgm:spPr/>
      <dgm:t>
        <a:bodyPr/>
        <a:lstStyle/>
        <a:p>
          <a:endParaRPr lang="es-MX"/>
        </a:p>
      </dgm:t>
    </dgm:pt>
    <dgm:pt modelId="{5F7518DD-8DE1-4930-8E63-EB81F82A1256}" type="pres">
      <dgm:prSet presAssocID="{7055BFF7-4CE4-4D37-8781-2A520A208358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B04DABB-006A-4477-9F9F-45E48AB58ECF}" type="pres">
      <dgm:prSet presAssocID="{7055BFF7-4CE4-4D37-8781-2A520A208358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8E6A70B-0FA4-490E-84AA-C514D545C7DF}" type="pres">
      <dgm:prSet presAssocID="{0B500954-7483-4DC0-AFAA-1979AA194E6E}" presName="sp" presStyleCnt="0"/>
      <dgm:spPr/>
      <dgm:t>
        <a:bodyPr/>
        <a:lstStyle/>
        <a:p>
          <a:endParaRPr lang="es-MX"/>
        </a:p>
      </dgm:t>
    </dgm:pt>
    <dgm:pt modelId="{25686269-A89B-452C-8475-2312DDD0785E}" type="pres">
      <dgm:prSet presAssocID="{378AE2ED-76E9-4CBC-AF10-A1D619DF2E35}" presName="composite" presStyleCnt="0"/>
      <dgm:spPr/>
    </dgm:pt>
    <dgm:pt modelId="{56769943-9FDF-454E-B309-3C9525A14E77}" type="pres">
      <dgm:prSet presAssocID="{378AE2ED-76E9-4CBC-AF10-A1D619DF2E35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35159E1-A216-41EB-8CA2-0535C00D5D7E}" type="pres">
      <dgm:prSet presAssocID="{378AE2ED-76E9-4CBC-AF10-A1D619DF2E35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767C64B-0B28-47E5-A64C-CAFC32234F9A}" type="pres">
      <dgm:prSet presAssocID="{3385D832-8A33-450C-87F6-A6E8D9A82DDC}" presName="sp" presStyleCnt="0"/>
      <dgm:spPr/>
    </dgm:pt>
    <dgm:pt modelId="{2AA4A577-605A-4BE1-8749-9414FBD4B72D}" type="pres">
      <dgm:prSet presAssocID="{1ED876A8-AF6A-43FE-B3DE-D459D6C61F97}" presName="composite" presStyleCnt="0"/>
      <dgm:spPr/>
      <dgm:t>
        <a:bodyPr/>
        <a:lstStyle/>
        <a:p>
          <a:endParaRPr lang="es-MX"/>
        </a:p>
      </dgm:t>
    </dgm:pt>
    <dgm:pt modelId="{8B2D3FE2-EB3F-41FF-BFD4-5610D8380794}" type="pres">
      <dgm:prSet presAssocID="{1ED876A8-AF6A-43FE-B3DE-D459D6C61F97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4B5126F-BB93-4ED6-AB2E-6D4994E4A7CD}" type="pres">
      <dgm:prSet presAssocID="{1ED876A8-AF6A-43FE-B3DE-D459D6C61F97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D9F0147-E5EF-44A8-A6ED-00C1C81DA3AF}" type="pres">
      <dgm:prSet presAssocID="{8BCE83F7-1731-4BEB-9EA1-95815E950EF8}" presName="sp" presStyleCnt="0"/>
      <dgm:spPr/>
    </dgm:pt>
    <dgm:pt modelId="{7DE02A05-1E68-4E9C-BB71-688E2AE1695B}" type="pres">
      <dgm:prSet presAssocID="{685337E2-DD0E-483D-AA88-8A3B006402FE}" presName="composite" presStyleCnt="0"/>
      <dgm:spPr/>
    </dgm:pt>
    <dgm:pt modelId="{79569C71-8368-4390-9780-5C0110D933BD}" type="pres">
      <dgm:prSet presAssocID="{685337E2-DD0E-483D-AA88-8A3B006402FE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2545FE8-5532-4F73-AB14-7A80A988CDDD}" type="pres">
      <dgm:prSet presAssocID="{685337E2-DD0E-483D-AA88-8A3B006402FE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46630E8-6FC5-48ED-8651-3D3BCC68C006}" srcId="{E5818198-46CA-4881-B156-792D12516E79}" destId="{378AE2ED-76E9-4CBC-AF10-A1D619DF2E35}" srcOrd="2" destOrd="0" parTransId="{ABAEE784-BE2A-40F3-998F-A09D8A27CB5E}" sibTransId="{3385D832-8A33-450C-87F6-A6E8D9A82DDC}"/>
    <dgm:cxn modelId="{FEF7AC81-76B5-435E-8AA5-9C4A754F4276}" type="presOf" srcId="{1ED876A8-AF6A-43FE-B3DE-D459D6C61F97}" destId="{8B2D3FE2-EB3F-41FF-BFD4-5610D8380794}" srcOrd="0" destOrd="0" presId="urn:microsoft.com/office/officeart/2005/8/layout/chevron2"/>
    <dgm:cxn modelId="{DC57F02D-F937-42F0-B35A-14DCFA059310}" type="presOf" srcId="{02A58C7F-545F-4148-A8E2-9BEAC36F8638}" destId="{AB04DABB-006A-4477-9F9F-45E48AB58ECF}" srcOrd="0" destOrd="0" presId="urn:microsoft.com/office/officeart/2005/8/layout/chevron2"/>
    <dgm:cxn modelId="{4E3332ED-763B-4D01-A859-F993B8EA664A}" srcId="{E5818198-46CA-4881-B156-792D12516E79}" destId="{685337E2-DD0E-483D-AA88-8A3B006402FE}" srcOrd="4" destOrd="0" parTransId="{0C615932-98FF-48DB-A67A-6D08491191A0}" sibTransId="{69456541-9C88-43BE-B673-4B05FD4F45AB}"/>
    <dgm:cxn modelId="{D7333867-739D-42DB-89F0-601488CF1B46}" srcId="{E5818198-46CA-4881-B156-792D12516E79}" destId="{BFC63F7A-1F9B-40C3-A3A4-DCD7AD540C73}" srcOrd="0" destOrd="0" parTransId="{96C37EAC-80CC-421F-866E-D59BA5506732}" sibTransId="{59DCE04A-F35F-4726-9659-A13FC1341B0B}"/>
    <dgm:cxn modelId="{E95D0698-40A7-41FA-8007-E46F4A30918C}" type="presOf" srcId="{8BB1FCC9-82A4-4114-9C7D-FAF287EED813}" destId="{02545FE8-5532-4F73-AB14-7A80A988CDDD}" srcOrd="0" destOrd="0" presId="urn:microsoft.com/office/officeart/2005/8/layout/chevron2"/>
    <dgm:cxn modelId="{89D2F6B5-E0BF-487E-8350-53169D7540DE}" type="presOf" srcId="{BFC63F7A-1F9B-40C3-A3A4-DCD7AD540C73}" destId="{F2B0D0F6-7177-4109-9916-FB5E8E17F745}" srcOrd="0" destOrd="0" presId="urn:microsoft.com/office/officeart/2005/8/layout/chevron2"/>
    <dgm:cxn modelId="{5ED9CEF8-F59E-4077-AB60-377F10589852}" type="presOf" srcId="{685337E2-DD0E-483D-AA88-8A3B006402FE}" destId="{79569C71-8368-4390-9780-5C0110D933BD}" srcOrd="0" destOrd="0" presId="urn:microsoft.com/office/officeart/2005/8/layout/chevron2"/>
    <dgm:cxn modelId="{F0FD7C31-D8BD-464A-92C9-D1FEA68FFF68}" type="presOf" srcId="{909D6C86-1FE1-4C0F-A7E3-6AD697E8DC6D}" destId="{335159E1-A216-41EB-8CA2-0535C00D5D7E}" srcOrd="0" destOrd="0" presId="urn:microsoft.com/office/officeart/2005/8/layout/chevron2"/>
    <dgm:cxn modelId="{E9073F44-AFD0-4093-BD87-608869183FFA}" srcId="{1ED876A8-AF6A-43FE-B3DE-D459D6C61F97}" destId="{BAF75F46-DB97-42D0-82DC-98266D629728}" srcOrd="0" destOrd="0" parTransId="{C9100F75-D5E1-48DB-A975-E1F68D20E20B}" sibTransId="{06D53D79-3486-4ED8-BAD4-4C499FA448A8}"/>
    <dgm:cxn modelId="{64A7C047-AA7A-4D0F-ADF8-453437E795A6}" srcId="{378AE2ED-76E9-4CBC-AF10-A1D619DF2E35}" destId="{909D6C86-1FE1-4C0F-A7E3-6AD697E8DC6D}" srcOrd="0" destOrd="0" parTransId="{797C6D02-F275-4DF8-B303-6A9298586E6D}" sibTransId="{45A6D951-31D5-4C13-B2D0-3467E65D76F1}"/>
    <dgm:cxn modelId="{57E32DA3-6BE2-4AE4-84A7-C748DE313CCC}" type="presOf" srcId="{7055BFF7-4CE4-4D37-8781-2A520A208358}" destId="{5F7518DD-8DE1-4930-8E63-EB81F82A1256}" srcOrd="0" destOrd="0" presId="urn:microsoft.com/office/officeart/2005/8/layout/chevron2"/>
    <dgm:cxn modelId="{368D19DF-A3F6-4EB1-AEB5-0090B9FFC810}" srcId="{E5818198-46CA-4881-B156-792D12516E79}" destId="{1ED876A8-AF6A-43FE-B3DE-D459D6C61F97}" srcOrd="3" destOrd="0" parTransId="{8223E316-E08C-4FBC-8DB2-2B98E7FAF999}" sibTransId="{8BCE83F7-1731-4BEB-9EA1-95815E950EF8}"/>
    <dgm:cxn modelId="{58F89B4D-58C1-47FB-9E47-8BC052435DEA}" type="presOf" srcId="{E5818198-46CA-4881-B156-792D12516E79}" destId="{3B388441-AECD-4FA0-A97B-B30B487175BD}" srcOrd="0" destOrd="0" presId="urn:microsoft.com/office/officeart/2005/8/layout/chevron2"/>
    <dgm:cxn modelId="{B39CAB83-F826-4ECC-9FA1-7201199B172C}" type="presOf" srcId="{AD84D539-66FD-45AC-9E4A-13F20E2F6D5E}" destId="{2E4FF00A-BC94-49CD-AF3C-760698C4536F}" srcOrd="0" destOrd="0" presId="urn:microsoft.com/office/officeart/2005/8/layout/chevron2"/>
    <dgm:cxn modelId="{FC7D1622-30BE-41FB-BC64-478025D60E2A}" srcId="{BFC63F7A-1F9B-40C3-A3A4-DCD7AD540C73}" destId="{AD84D539-66FD-45AC-9E4A-13F20E2F6D5E}" srcOrd="0" destOrd="0" parTransId="{3897E51B-9541-4835-A9D0-71E368817476}" sibTransId="{38523292-7BA9-449F-9B3B-61F5BA3375EB}"/>
    <dgm:cxn modelId="{0B555A4F-7C92-4AFC-89F8-159230560AAA}" srcId="{7055BFF7-4CE4-4D37-8781-2A520A208358}" destId="{02A58C7F-545F-4148-A8E2-9BEAC36F8638}" srcOrd="0" destOrd="0" parTransId="{5C3A0CF7-B605-4FB3-8D22-F34DD757008B}" sibTransId="{B1942DFA-8B46-4768-AC7C-459D8AAC0701}"/>
    <dgm:cxn modelId="{32729C30-DC4A-4E9B-A5CA-00028D298A2B}" srcId="{685337E2-DD0E-483D-AA88-8A3B006402FE}" destId="{8BB1FCC9-82A4-4114-9C7D-FAF287EED813}" srcOrd="0" destOrd="0" parTransId="{FEB4227D-0C86-4CC4-BDCF-1B64D8ED5A02}" sibTransId="{69908342-B239-4E29-9E63-F7EC4193CEF9}"/>
    <dgm:cxn modelId="{DF38F4D8-F532-48B7-881D-069D282D3763}" type="presOf" srcId="{378AE2ED-76E9-4CBC-AF10-A1D619DF2E35}" destId="{56769943-9FDF-454E-B309-3C9525A14E77}" srcOrd="0" destOrd="0" presId="urn:microsoft.com/office/officeart/2005/8/layout/chevron2"/>
    <dgm:cxn modelId="{E03B7697-CDE0-4975-8F5C-D3B1EC963158}" srcId="{E5818198-46CA-4881-B156-792D12516E79}" destId="{7055BFF7-4CE4-4D37-8781-2A520A208358}" srcOrd="1" destOrd="0" parTransId="{A213A648-2482-4907-8CE7-ACD4A60782D5}" sibTransId="{0B500954-7483-4DC0-AFAA-1979AA194E6E}"/>
    <dgm:cxn modelId="{9DCB4281-D89E-4B1D-89C7-99A0D913DCDC}" type="presOf" srcId="{BAF75F46-DB97-42D0-82DC-98266D629728}" destId="{34B5126F-BB93-4ED6-AB2E-6D4994E4A7CD}" srcOrd="0" destOrd="0" presId="urn:microsoft.com/office/officeart/2005/8/layout/chevron2"/>
    <dgm:cxn modelId="{7FB3B0C1-EAB8-4B10-9C9B-A81C37EC335C}" type="presParOf" srcId="{3B388441-AECD-4FA0-A97B-B30B487175BD}" destId="{9A1A0C71-EB89-4BDB-887C-3B97BFBFC7EE}" srcOrd="0" destOrd="0" presId="urn:microsoft.com/office/officeart/2005/8/layout/chevron2"/>
    <dgm:cxn modelId="{95A44258-EE11-4EFB-A5AC-3C91896421B4}" type="presParOf" srcId="{9A1A0C71-EB89-4BDB-887C-3B97BFBFC7EE}" destId="{F2B0D0F6-7177-4109-9916-FB5E8E17F745}" srcOrd="0" destOrd="0" presId="urn:microsoft.com/office/officeart/2005/8/layout/chevron2"/>
    <dgm:cxn modelId="{BB11A666-1100-43C7-BAC4-48782F64FF5D}" type="presParOf" srcId="{9A1A0C71-EB89-4BDB-887C-3B97BFBFC7EE}" destId="{2E4FF00A-BC94-49CD-AF3C-760698C4536F}" srcOrd="1" destOrd="0" presId="urn:microsoft.com/office/officeart/2005/8/layout/chevron2"/>
    <dgm:cxn modelId="{FCF0F0F4-65A9-4C7D-BDED-E0CED2191B05}" type="presParOf" srcId="{3B388441-AECD-4FA0-A97B-B30B487175BD}" destId="{185D166C-02A6-4DE3-AE38-33DFD5D002E9}" srcOrd="1" destOrd="0" presId="urn:microsoft.com/office/officeart/2005/8/layout/chevron2"/>
    <dgm:cxn modelId="{49C15452-9543-44D9-95F1-3EAF3AF8C903}" type="presParOf" srcId="{3B388441-AECD-4FA0-A97B-B30B487175BD}" destId="{E5EB3BA1-D08C-43C8-AA3E-08AF3BEAB5CB}" srcOrd="2" destOrd="0" presId="urn:microsoft.com/office/officeart/2005/8/layout/chevron2"/>
    <dgm:cxn modelId="{987AF210-EB5F-487D-AEBE-4B96B6642400}" type="presParOf" srcId="{E5EB3BA1-D08C-43C8-AA3E-08AF3BEAB5CB}" destId="{5F7518DD-8DE1-4930-8E63-EB81F82A1256}" srcOrd="0" destOrd="0" presId="urn:microsoft.com/office/officeart/2005/8/layout/chevron2"/>
    <dgm:cxn modelId="{08F1E211-3138-4446-B835-B25F3F9D1DB4}" type="presParOf" srcId="{E5EB3BA1-D08C-43C8-AA3E-08AF3BEAB5CB}" destId="{AB04DABB-006A-4477-9F9F-45E48AB58ECF}" srcOrd="1" destOrd="0" presId="urn:microsoft.com/office/officeart/2005/8/layout/chevron2"/>
    <dgm:cxn modelId="{5A11399B-2FD2-499E-B2BE-AE2CA458D67F}" type="presParOf" srcId="{3B388441-AECD-4FA0-A97B-B30B487175BD}" destId="{E8E6A70B-0FA4-490E-84AA-C514D545C7DF}" srcOrd="3" destOrd="0" presId="urn:microsoft.com/office/officeart/2005/8/layout/chevron2"/>
    <dgm:cxn modelId="{918430B9-EE10-4224-99D0-5E31BB381E68}" type="presParOf" srcId="{3B388441-AECD-4FA0-A97B-B30B487175BD}" destId="{25686269-A89B-452C-8475-2312DDD0785E}" srcOrd="4" destOrd="0" presId="urn:microsoft.com/office/officeart/2005/8/layout/chevron2"/>
    <dgm:cxn modelId="{1D29C13C-7AE6-4DB3-A03E-84F7762B4DB1}" type="presParOf" srcId="{25686269-A89B-452C-8475-2312DDD0785E}" destId="{56769943-9FDF-454E-B309-3C9525A14E77}" srcOrd="0" destOrd="0" presId="urn:microsoft.com/office/officeart/2005/8/layout/chevron2"/>
    <dgm:cxn modelId="{E921BB7F-82A0-41EF-ACEF-11E6B95AFB4A}" type="presParOf" srcId="{25686269-A89B-452C-8475-2312DDD0785E}" destId="{335159E1-A216-41EB-8CA2-0535C00D5D7E}" srcOrd="1" destOrd="0" presId="urn:microsoft.com/office/officeart/2005/8/layout/chevron2"/>
    <dgm:cxn modelId="{A3682D3C-7EBB-48A3-B2F5-FB5066F351B6}" type="presParOf" srcId="{3B388441-AECD-4FA0-A97B-B30B487175BD}" destId="{7767C64B-0B28-47E5-A64C-CAFC32234F9A}" srcOrd="5" destOrd="0" presId="urn:microsoft.com/office/officeart/2005/8/layout/chevron2"/>
    <dgm:cxn modelId="{B0D4F77F-91CC-4D4C-84E6-F100C7FBC1E1}" type="presParOf" srcId="{3B388441-AECD-4FA0-A97B-B30B487175BD}" destId="{2AA4A577-605A-4BE1-8749-9414FBD4B72D}" srcOrd="6" destOrd="0" presId="urn:microsoft.com/office/officeart/2005/8/layout/chevron2"/>
    <dgm:cxn modelId="{D685A8D5-87A7-43F3-BDE3-358327FF6255}" type="presParOf" srcId="{2AA4A577-605A-4BE1-8749-9414FBD4B72D}" destId="{8B2D3FE2-EB3F-41FF-BFD4-5610D8380794}" srcOrd="0" destOrd="0" presId="urn:microsoft.com/office/officeart/2005/8/layout/chevron2"/>
    <dgm:cxn modelId="{4CBBF895-E75C-4E96-8984-6430552CD483}" type="presParOf" srcId="{2AA4A577-605A-4BE1-8749-9414FBD4B72D}" destId="{34B5126F-BB93-4ED6-AB2E-6D4994E4A7CD}" srcOrd="1" destOrd="0" presId="urn:microsoft.com/office/officeart/2005/8/layout/chevron2"/>
    <dgm:cxn modelId="{8D2543DF-A714-4F4E-872F-7550BF60FD95}" type="presParOf" srcId="{3B388441-AECD-4FA0-A97B-B30B487175BD}" destId="{DD9F0147-E5EF-44A8-A6ED-00C1C81DA3AF}" srcOrd="7" destOrd="0" presId="urn:microsoft.com/office/officeart/2005/8/layout/chevron2"/>
    <dgm:cxn modelId="{6728DB95-85D5-4E84-B3CF-595A03117657}" type="presParOf" srcId="{3B388441-AECD-4FA0-A97B-B30B487175BD}" destId="{7DE02A05-1E68-4E9C-BB71-688E2AE1695B}" srcOrd="8" destOrd="0" presId="urn:microsoft.com/office/officeart/2005/8/layout/chevron2"/>
    <dgm:cxn modelId="{5DEFCB5C-38E2-4058-845C-E6817B254A0B}" type="presParOf" srcId="{7DE02A05-1E68-4E9C-BB71-688E2AE1695B}" destId="{79569C71-8368-4390-9780-5C0110D933BD}" srcOrd="0" destOrd="0" presId="urn:microsoft.com/office/officeart/2005/8/layout/chevron2"/>
    <dgm:cxn modelId="{C705D31B-F3F1-4C13-B4D3-13FF950D4444}" type="presParOf" srcId="{7DE02A05-1E68-4E9C-BB71-688E2AE1695B}" destId="{02545FE8-5532-4F73-AB14-7A80A988CDD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3C74BA-4E19-4CAA-9CEB-7F8DDC3268DD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75D83B3-90EC-4BCD-BB75-76F2A0509176}">
      <dgm:prSet/>
      <dgm:spPr/>
      <dgm:t>
        <a:bodyPr/>
        <a:lstStyle/>
        <a:p>
          <a:pPr rtl="0"/>
          <a:r>
            <a:rPr lang="es-MX" dirty="0" smtClean="0"/>
            <a:t>Página de Contenido</a:t>
          </a:r>
          <a:endParaRPr lang="es-MX" dirty="0"/>
        </a:p>
      </dgm:t>
    </dgm:pt>
    <dgm:pt modelId="{003D55E3-CAC2-4597-AE9D-0A4FC48FDD31}" type="parTrans" cxnId="{05B9EBC7-A4AE-444B-89BE-DCED56CA39F2}">
      <dgm:prSet/>
      <dgm:spPr/>
      <dgm:t>
        <a:bodyPr/>
        <a:lstStyle/>
        <a:p>
          <a:endParaRPr lang="es-MX"/>
        </a:p>
      </dgm:t>
    </dgm:pt>
    <dgm:pt modelId="{1FCE8425-AE21-4A4B-9042-7D46998AD59F}" type="sibTrans" cxnId="{05B9EBC7-A4AE-444B-89BE-DCED56CA39F2}">
      <dgm:prSet/>
      <dgm:spPr/>
      <dgm:t>
        <a:bodyPr/>
        <a:lstStyle/>
        <a:p>
          <a:endParaRPr lang="es-MX"/>
        </a:p>
      </dgm:t>
    </dgm:pt>
    <dgm:pt modelId="{8E49EF6B-F7F0-45CD-A9D6-3D10D4F2E226}" type="pres">
      <dgm:prSet presAssocID="{FC3C74BA-4E19-4CAA-9CEB-7F8DDC3268D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1D915373-D7C2-4236-AB1B-66D784339A4E}" type="pres">
      <dgm:prSet presAssocID="{375D83B3-90EC-4BCD-BB75-76F2A0509176}" presName="horFlow" presStyleCnt="0"/>
      <dgm:spPr/>
    </dgm:pt>
    <dgm:pt modelId="{3AC16CC4-70F7-4DC0-8BB0-CA806196C9E6}" type="pres">
      <dgm:prSet presAssocID="{375D83B3-90EC-4BCD-BB75-76F2A0509176}" presName="bigChev" presStyleLbl="node1" presStyleIdx="0" presStyleCnt="1" custScaleX="55382" custScaleY="35098" custLinFactNeighborX="-21439" custLinFactNeighborY="911"/>
      <dgm:spPr/>
      <dgm:t>
        <a:bodyPr/>
        <a:lstStyle/>
        <a:p>
          <a:endParaRPr lang="es-MX"/>
        </a:p>
      </dgm:t>
    </dgm:pt>
  </dgm:ptLst>
  <dgm:cxnLst>
    <dgm:cxn modelId="{68D84490-CCA7-4E91-B187-DD9AF5E11DC2}" type="presOf" srcId="{FC3C74BA-4E19-4CAA-9CEB-7F8DDC3268DD}" destId="{8E49EF6B-F7F0-45CD-A9D6-3D10D4F2E226}" srcOrd="0" destOrd="0" presId="urn:microsoft.com/office/officeart/2005/8/layout/lProcess3"/>
    <dgm:cxn modelId="{05B9EBC7-A4AE-444B-89BE-DCED56CA39F2}" srcId="{FC3C74BA-4E19-4CAA-9CEB-7F8DDC3268DD}" destId="{375D83B3-90EC-4BCD-BB75-76F2A0509176}" srcOrd="0" destOrd="0" parTransId="{003D55E3-CAC2-4597-AE9D-0A4FC48FDD31}" sibTransId="{1FCE8425-AE21-4A4B-9042-7D46998AD59F}"/>
    <dgm:cxn modelId="{E8A4043A-CB22-4002-BA5F-B791D4ED9F62}" type="presOf" srcId="{375D83B3-90EC-4BCD-BB75-76F2A0509176}" destId="{3AC16CC4-70F7-4DC0-8BB0-CA806196C9E6}" srcOrd="0" destOrd="0" presId="urn:microsoft.com/office/officeart/2005/8/layout/lProcess3"/>
    <dgm:cxn modelId="{C83A0C3A-67EA-46D0-AC0B-B6F093ABAD58}" type="presParOf" srcId="{8E49EF6B-F7F0-45CD-A9D6-3D10D4F2E226}" destId="{1D915373-D7C2-4236-AB1B-66D784339A4E}" srcOrd="0" destOrd="0" presId="urn:microsoft.com/office/officeart/2005/8/layout/lProcess3"/>
    <dgm:cxn modelId="{E5D31A49-DB01-4D18-A035-7BBC62EE8D3D}" type="presParOf" srcId="{1D915373-D7C2-4236-AB1B-66D784339A4E}" destId="{3AC16CC4-70F7-4DC0-8BB0-CA806196C9E6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3C74BA-4E19-4CAA-9CEB-7F8DDC3268DD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75D83B3-90EC-4BCD-BB75-76F2A0509176}">
      <dgm:prSet/>
      <dgm:spPr/>
      <dgm:t>
        <a:bodyPr/>
        <a:lstStyle/>
        <a:p>
          <a:pPr rtl="0"/>
          <a:r>
            <a:rPr lang="es-MX" dirty="0" smtClean="0"/>
            <a:t>Páginas de </a:t>
          </a:r>
        </a:p>
        <a:p>
          <a:pPr rtl="0"/>
          <a:r>
            <a:rPr lang="es-MX" dirty="0" smtClean="0"/>
            <a:t>Fin de Ramificación</a:t>
          </a:r>
          <a:endParaRPr lang="es-MX" dirty="0"/>
        </a:p>
      </dgm:t>
    </dgm:pt>
    <dgm:pt modelId="{003D55E3-CAC2-4597-AE9D-0A4FC48FDD31}" type="parTrans" cxnId="{05B9EBC7-A4AE-444B-89BE-DCED56CA39F2}">
      <dgm:prSet/>
      <dgm:spPr/>
      <dgm:t>
        <a:bodyPr/>
        <a:lstStyle/>
        <a:p>
          <a:endParaRPr lang="es-MX"/>
        </a:p>
      </dgm:t>
    </dgm:pt>
    <dgm:pt modelId="{1FCE8425-AE21-4A4B-9042-7D46998AD59F}" type="sibTrans" cxnId="{05B9EBC7-A4AE-444B-89BE-DCED56CA39F2}">
      <dgm:prSet/>
      <dgm:spPr/>
      <dgm:t>
        <a:bodyPr/>
        <a:lstStyle/>
        <a:p>
          <a:endParaRPr lang="es-MX"/>
        </a:p>
      </dgm:t>
    </dgm:pt>
    <dgm:pt modelId="{8E49EF6B-F7F0-45CD-A9D6-3D10D4F2E226}" type="pres">
      <dgm:prSet presAssocID="{FC3C74BA-4E19-4CAA-9CEB-7F8DDC3268D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1D915373-D7C2-4236-AB1B-66D784339A4E}" type="pres">
      <dgm:prSet presAssocID="{375D83B3-90EC-4BCD-BB75-76F2A0509176}" presName="horFlow" presStyleCnt="0"/>
      <dgm:spPr/>
    </dgm:pt>
    <dgm:pt modelId="{3AC16CC4-70F7-4DC0-8BB0-CA806196C9E6}" type="pres">
      <dgm:prSet presAssocID="{375D83B3-90EC-4BCD-BB75-76F2A0509176}" presName="bigChev" presStyleLbl="node1" presStyleIdx="0" presStyleCnt="1" custScaleX="55382" custScaleY="35098" custLinFactNeighborX="-21439" custLinFactNeighborY="14159"/>
      <dgm:spPr/>
      <dgm:t>
        <a:bodyPr/>
        <a:lstStyle/>
        <a:p>
          <a:endParaRPr lang="es-MX"/>
        </a:p>
      </dgm:t>
    </dgm:pt>
  </dgm:ptLst>
  <dgm:cxnLst>
    <dgm:cxn modelId="{91D9FA5F-003C-443F-AF3A-94E276BF2678}" type="presOf" srcId="{375D83B3-90EC-4BCD-BB75-76F2A0509176}" destId="{3AC16CC4-70F7-4DC0-8BB0-CA806196C9E6}" srcOrd="0" destOrd="0" presId="urn:microsoft.com/office/officeart/2005/8/layout/lProcess3"/>
    <dgm:cxn modelId="{05B9EBC7-A4AE-444B-89BE-DCED56CA39F2}" srcId="{FC3C74BA-4E19-4CAA-9CEB-7F8DDC3268DD}" destId="{375D83B3-90EC-4BCD-BB75-76F2A0509176}" srcOrd="0" destOrd="0" parTransId="{003D55E3-CAC2-4597-AE9D-0A4FC48FDD31}" sibTransId="{1FCE8425-AE21-4A4B-9042-7D46998AD59F}"/>
    <dgm:cxn modelId="{485F885E-6D8E-427E-9C84-5C7CE941312C}" type="presOf" srcId="{FC3C74BA-4E19-4CAA-9CEB-7F8DDC3268DD}" destId="{8E49EF6B-F7F0-45CD-A9D6-3D10D4F2E226}" srcOrd="0" destOrd="0" presId="urn:microsoft.com/office/officeart/2005/8/layout/lProcess3"/>
    <dgm:cxn modelId="{F23C1128-AA63-4164-9C7A-7C08E4BB79F4}" type="presParOf" srcId="{8E49EF6B-F7F0-45CD-A9D6-3D10D4F2E226}" destId="{1D915373-D7C2-4236-AB1B-66D784339A4E}" srcOrd="0" destOrd="0" presId="urn:microsoft.com/office/officeart/2005/8/layout/lProcess3"/>
    <dgm:cxn modelId="{38E3204B-7162-4A59-83B6-F67232C55677}" type="presParOf" srcId="{1D915373-D7C2-4236-AB1B-66D784339A4E}" destId="{3AC16CC4-70F7-4DC0-8BB0-CA806196C9E6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3C74BA-4E19-4CAA-9CEB-7F8DDC3268DD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75D83B3-90EC-4BCD-BB75-76F2A0509176}">
      <dgm:prSet custT="1"/>
      <dgm:spPr/>
      <dgm:t>
        <a:bodyPr/>
        <a:lstStyle/>
        <a:p>
          <a:pPr rtl="0"/>
          <a:r>
            <a:rPr lang="es-MX" sz="3200" dirty="0" smtClean="0"/>
            <a:t>Páginas de Preguntas</a:t>
          </a:r>
          <a:endParaRPr lang="es-MX" sz="3200" dirty="0"/>
        </a:p>
      </dgm:t>
    </dgm:pt>
    <dgm:pt modelId="{003D55E3-CAC2-4597-AE9D-0A4FC48FDD31}" type="parTrans" cxnId="{05B9EBC7-A4AE-444B-89BE-DCED56CA39F2}">
      <dgm:prSet/>
      <dgm:spPr/>
      <dgm:t>
        <a:bodyPr/>
        <a:lstStyle/>
        <a:p>
          <a:endParaRPr lang="es-MX"/>
        </a:p>
      </dgm:t>
    </dgm:pt>
    <dgm:pt modelId="{1FCE8425-AE21-4A4B-9042-7D46998AD59F}" type="sibTrans" cxnId="{05B9EBC7-A4AE-444B-89BE-DCED56CA39F2}">
      <dgm:prSet/>
      <dgm:spPr/>
      <dgm:t>
        <a:bodyPr/>
        <a:lstStyle/>
        <a:p>
          <a:endParaRPr lang="es-MX"/>
        </a:p>
      </dgm:t>
    </dgm:pt>
    <dgm:pt modelId="{8E49EF6B-F7F0-45CD-A9D6-3D10D4F2E226}" type="pres">
      <dgm:prSet presAssocID="{FC3C74BA-4E19-4CAA-9CEB-7F8DDC3268D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1D915373-D7C2-4236-AB1B-66D784339A4E}" type="pres">
      <dgm:prSet presAssocID="{375D83B3-90EC-4BCD-BB75-76F2A0509176}" presName="horFlow" presStyleCnt="0"/>
      <dgm:spPr/>
    </dgm:pt>
    <dgm:pt modelId="{3AC16CC4-70F7-4DC0-8BB0-CA806196C9E6}" type="pres">
      <dgm:prSet presAssocID="{375D83B3-90EC-4BCD-BB75-76F2A0509176}" presName="bigChev" presStyleLbl="node1" presStyleIdx="0" presStyleCnt="1" custScaleX="55382" custScaleY="35098" custLinFactNeighborX="-21182" custLinFactNeighborY="29614"/>
      <dgm:spPr/>
      <dgm:t>
        <a:bodyPr/>
        <a:lstStyle/>
        <a:p>
          <a:endParaRPr lang="es-MX"/>
        </a:p>
      </dgm:t>
    </dgm:pt>
  </dgm:ptLst>
  <dgm:cxnLst>
    <dgm:cxn modelId="{4FD59B5D-4E72-4F79-821C-52D296504178}" type="presOf" srcId="{375D83B3-90EC-4BCD-BB75-76F2A0509176}" destId="{3AC16CC4-70F7-4DC0-8BB0-CA806196C9E6}" srcOrd="0" destOrd="0" presId="urn:microsoft.com/office/officeart/2005/8/layout/lProcess3"/>
    <dgm:cxn modelId="{05B9EBC7-A4AE-444B-89BE-DCED56CA39F2}" srcId="{FC3C74BA-4E19-4CAA-9CEB-7F8DDC3268DD}" destId="{375D83B3-90EC-4BCD-BB75-76F2A0509176}" srcOrd="0" destOrd="0" parTransId="{003D55E3-CAC2-4597-AE9D-0A4FC48FDD31}" sibTransId="{1FCE8425-AE21-4A4B-9042-7D46998AD59F}"/>
    <dgm:cxn modelId="{DA6A138F-693D-48AE-B067-BC41634AE89E}" type="presOf" srcId="{FC3C74BA-4E19-4CAA-9CEB-7F8DDC3268DD}" destId="{8E49EF6B-F7F0-45CD-A9D6-3D10D4F2E226}" srcOrd="0" destOrd="0" presId="urn:microsoft.com/office/officeart/2005/8/layout/lProcess3"/>
    <dgm:cxn modelId="{22C1F7BF-9B88-4E52-AF10-231930B4E352}" type="presParOf" srcId="{8E49EF6B-F7F0-45CD-A9D6-3D10D4F2E226}" destId="{1D915373-D7C2-4236-AB1B-66D784339A4E}" srcOrd="0" destOrd="0" presId="urn:microsoft.com/office/officeart/2005/8/layout/lProcess3"/>
    <dgm:cxn modelId="{7E472809-7ABB-4D09-8098-96F03C95BFAF}" type="presParOf" srcId="{1D915373-D7C2-4236-AB1B-66D784339A4E}" destId="{3AC16CC4-70F7-4DC0-8BB0-CA806196C9E6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2348C90-C97A-491B-B47B-0DAFA3EBA259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35BD6A09-6083-40F7-880D-909B472A0DC7}">
      <dgm:prSet phldrT="[Texto]" custT="1"/>
      <dgm:spPr/>
      <dgm:t>
        <a:bodyPr/>
        <a:lstStyle/>
        <a:p>
          <a:r>
            <a:rPr lang="es-MX" sz="2000" dirty="0" smtClean="0"/>
            <a:t>Las preguntas no tienen relación con las almacenadas dentro de otras actividades</a:t>
          </a:r>
          <a:endParaRPr lang="es-MX" sz="2000" dirty="0"/>
        </a:p>
      </dgm:t>
    </dgm:pt>
    <dgm:pt modelId="{73824762-4CB1-4B5F-8D4E-8B6AC1758BAD}" type="parTrans" cxnId="{4B09DC2D-CF45-471E-AAC7-0A7767323BF8}">
      <dgm:prSet/>
      <dgm:spPr/>
      <dgm:t>
        <a:bodyPr/>
        <a:lstStyle/>
        <a:p>
          <a:endParaRPr lang="es-MX"/>
        </a:p>
      </dgm:t>
    </dgm:pt>
    <dgm:pt modelId="{A8A5B609-1ED2-41A2-BEE3-4D3D81AA4F86}" type="sibTrans" cxnId="{4B09DC2D-CF45-471E-AAC7-0A7767323BF8}">
      <dgm:prSet/>
      <dgm:spPr/>
      <dgm:t>
        <a:bodyPr/>
        <a:lstStyle/>
        <a:p>
          <a:endParaRPr lang="es-MX"/>
        </a:p>
      </dgm:t>
    </dgm:pt>
    <dgm:pt modelId="{0F0469D3-A0D6-47DC-8490-2E212018509B}">
      <dgm:prSet custT="1"/>
      <dgm:spPr/>
      <dgm:t>
        <a:bodyPr/>
        <a:lstStyle/>
        <a:p>
          <a:r>
            <a:rPr lang="es-MX" sz="1800" dirty="0" smtClean="0"/>
            <a:t>Las respuestas siempre se barajean, por lo que habrá que tener cuidado en numerarlas o hacer referencias entre estas.</a:t>
          </a:r>
        </a:p>
      </dgm:t>
    </dgm:pt>
    <dgm:pt modelId="{DB1E85ED-F690-43CC-902E-0890C080AE1E}" type="parTrans" cxnId="{E209BE7B-4790-4C24-9E93-E1EA045399B3}">
      <dgm:prSet/>
      <dgm:spPr/>
      <dgm:t>
        <a:bodyPr/>
        <a:lstStyle/>
        <a:p>
          <a:endParaRPr lang="es-MX"/>
        </a:p>
      </dgm:t>
    </dgm:pt>
    <dgm:pt modelId="{EE1A742B-E375-44F0-A8F2-0D6003933D08}" type="sibTrans" cxnId="{E209BE7B-4790-4C24-9E93-E1EA045399B3}">
      <dgm:prSet/>
      <dgm:spPr/>
      <dgm:t>
        <a:bodyPr/>
        <a:lstStyle/>
        <a:p>
          <a:endParaRPr lang="es-MX"/>
        </a:p>
      </dgm:t>
    </dgm:pt>
    <dgm:pt modelId="{22BD93B4-DF7B-4095-9E40-C5E14957494F}">
      <dgm:prSet custT="1"/>
      <dgm:spPr/>
      <dgm:t>
        <a:bodyPr/>
        <a:lstStyle/>
        <a:p>
          <a:r>
            <a:rPr lang="es-MX" sz="2200" dirty="0" smtClean="0"/>
            <a:t>El salto se define en base a la respuesta.</a:t>
          </a:r>
        </a:p>
      </dgm:t>
    </dgm:pt>
    <dgm:pt modelId="{20961D90-CB3F-4C5F-B788-8C3CE32569CB}" type="parTrans" cxnId="{2096C71B-D6D7-4565-B289-EFF7022713A7}">
      <dgm:prSet/>
      <dgm:spPr/>
      <dgm:t>
        <a:bodyPr/>
        <a:lstStyle/>
        <a:p>
          <a:endParaRPr lang="es-MX"/>
        </a:p>
      </dgm:t>
    </dgm:pt>
    <dgm:pt modelId="{C7953B54-0808-408B-BAEA-4DAC982BED8C}" type="sibTrans" cxnId="{2096C71B-D6D7-4565-B289-EFF7022713A7}">
      <dgm:prSet/>
      <dgm:spPr/>
      <dgm:t>
        <a:bodyPr/>
        <a:lstStyle/>
        <a:p>
          <a:endParaRPr lang="es-MX"/>
        </a:p>
      </dgm:t>
    </dgm:pt>
    <dgm:pt modelId="{8C14C540-FE0A-425F-A2D5-4388A35EE662}">
      <dgm:prSet custT="1"/>
      <dgm:spPr/>
      <dgm:t>
        <a:bodyPr/>
        <a:lstStyle/>
        <a:p>
          <a:r>
            <a:rPr lang="es-MX" sz="2200" dirty="0" smtClean="0"/>
            <a:t>No se pueden las respuestas vacías</a:t>
          </a:r>
        </a:p>
      </dgm:t>
    </dgm:pt>
    <dgm:pt modelId="{E302EA9B-DFC0-4E72-BB5F-91560957FC98}" type="parTrans" cxnId="{21D7964C-75A8-4A6A-A539-A507CA3A89C5}">
      <dgm:prSet/>
      <dgm:spPr/>
      <dgm:t>
        <a:bodyPr/>
        <a:lstStyle/>
        <a:p>
          <a:endParaRPr lang="es-MX"/>
        </a:p>
      </dgm:t>
    </dgm:pt>
    <dgm:pt modelId="{E621D781-3E1E-4B40-AF86-48ECC42276CA}" type="sibTrans" cxnId="{21D7964C-75A8-4A6A-A539-A507CA3A89C5}">
      <dgm:prSet/>
      <dgm:spPr/>
      <dgm:t>
        <a:bodyPr/>
        <a:lstStyle/>
        <a:p>
          <a:endParaRPr lang="es-MX"/>
        </a:p>
      </dgm:t>
    </dgm:pt>
    <dgm:pt modelId="{FC153005-1B7C-4FCF-9425-123A3FEB985D}" type="pres">
      <dgm:prSet presAssocID="{72348C90-C97A-491B-B47B-0DAFA3EBA25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2E6430DF-9C43-4ECE-9B9B-3174349882A5}" type="pres">
      <dgm:prSet presAssocID="{35BD6A09-6083-40F7-880D-909B472A0DC7}" presName="parentLin" presStyleCnt="0"/>
      <dgm:spPr/>
    </dgm:pt>
    <dgm:pt modelId="{7136ADDF-A78B-4971-9691-A20A7E42D3CD}" type="pres">
      <dgm:prSet presAssocID="{35BD6A09-6083-40F7-880D-909B472A0DC7}" presName="parentLeftMargin" presStyleLbl="node1" presStyleIdx="0" presStyleCnt="4"/>
      <dgm:spPr/>
      <dgm:t>
        <a:bodyPr/>
        <a:lstStyle/>
        <a:p>
          <a:endParaRPr lang="es-MX"/>
        </a:p>
      </dgm:t>
    </dgm:pt>
    <dgm:pt modelId="{37A7CFD0-193F-4A6A-A5D8-03B33E53876A}" type="pres">
      <dgm:prSet presAssocID="{35BD6A09-6083-40F7-880D-909B472A0DC7}" presName="parentText" presStyleLbl="node1" presStyleIdx="0" presStyleCnt="4" custScaleX="100369" custLinFactNeighborY="1367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57DED63-03CC-45E6-86E8-47444E1985C1}" type="pres">
      <dgm:prSet presAssocID="{35BD6A09-6083-40F7-880D-909B472A0DC7}" presName="negativeSpace" presStyleCnt="0"/>
      <dgm:spPr/>
    </dgm:pt>
    <dgm:pt modelId="{4B8C9D8E-54CC-497A-B8A5-E32C8069BD01}" type="pres">
      <dgm:prSet presAssocID="{35BD6A09-6083-40F7-880D-909B472A0DC7}" presName="childText" presStyleLbl="conFgAcc1" presStyleIdx="0" presStyleCnt="4">
        <dgm:presLayoutVars>
          <dgm:bulletEnabled val="1"/>
        </dgm:presLayoutVars>
      </dgm:prSet>
      <dgm:spPr/>
    </dgm:pt>
    <dgm:pt modelId="{48BA3302-4D90-43E1-8D06-88810F987BA4}" type="pres">
      <dgm:prSet presAssocID="{A8A5B609-1ED2-41A2-BEE3-4D3D81AA4F86}" presName="spaceBetweenRectangles" presStyleCnt="0"/>
      <dgm:spPr/>
    </dgm:pt>
    <dgm:pt modelId="{3082CB9B-C7E8-4ED9-B85D-288D3BE52827}" type="pres">
      <dgm:prSet presAssocID="{0F0469D3-A0D6-47DC-8490-2E212018509B}" presName="parentLin" presStyleCnt="0"/>
      <dgm:spPr/>
    </dgm:pt>
    <dgm:pt modelId="{7CE31E4D-BB4D-4746-B98C-62AD41C01676}" type="pres">
      <dgm:prSet presAssocID="{0F0469D3-A0D6-47DC-8490-2E212018509B}" presName="parentLeftMargin" presStyleLbl="node1" presStyleIdx="0" presStyleCnt="4"/>
      <dgm:spPr/>
      <dgm:t>
        <a:bodyPr/>
        <a:lstStyle/>
        <a:p>
          <a:endParaRPr lang="es-MX"/>
        </a:p>
      </dgm:t>
    </dgm:pt>
    <dgm:pt modelId="{66B59EC3-BB79-4A55-8310-B09F020DDCD5}" type="pres">
      <dgm:prSet presAssocID="{0F0469D3-A0D6-47DC-8490-2E212018509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0A9EA5F-95F1-4ECD-A4EC-2B9A08B82D4A}" type="pres">
      <dgm:prSet presAssocID="{0F0469D3-A0D6-47DC-8490-2E212018509B}" presName="negativeSpace" presStyleCnt="0"/>
      <dgm:spPr/>
    </dgm:pt>
    <dgm:pt modelId="{5A104FB9-3B30-42D1-8AB0-91E068A8055D}" type="pres">
      <dgm:prSet presAssocID="{0F0469D3-A0D6-47DC-8490-2E212018509B}" presName="childText" presStyleLbl="conFgAcc1" presStyleIdx="1" presStyleCnt="4">
        <dgm:presLayoutVars>
          <dgm:bulletEnabled val="1"/>
        </dgm:presLayoutVars>
      </dgm:prSet>
      <dgm:spPr/>
    </dgm:pt>
    <dgm:pt modelId="{AD103A3B-DAC7-45B0-97BE-B34035FC64C6}" type="pres">
      <dgm:prSet presAssocID="{EE1A742B-E375-44F0-A8F2-0D6003933D08}" presName="spaceBetweenRectangles" presStyleCnt="0"/>
      <dgm:spPr/>
    </dgm:pt>
    <dgm:pt modelId="{1AF1FA76-6C3D-4B6A-815E-03606CBE2756}" type="pres">
      <dgm:prSet presAssocID="{22BD93B4-DF7B-4095-9E40-C5E14957494F}" presName="parentLin" presStyleCnt="0"/>
      <dgm:spPr/>
    </dgm:pt>
    <dgm:pt modelId="{BD8CD2DB-1CEF-4812-9730-747F6DBE0086}" type="pres">
      <dgm:prSet presAssocID="{22BD93B4-DF7B-4095-9E40-C5E14957494F}" presName="parentLeftMargin" presStyleLbl="node1" presStyleIdx="1" presStyleCnt="4"/>
      <dgm:spPr/>
      <dgm:t>
        <a:bodyPr/>
        <a:lstStyle/>
        <a:p>
          <a:endParaRPr lang="es-MX"/>
        </a:p>
      </dgm:t>
    </dgm:pt>
    <dgm:pt modelId="{8113811F-5CA2-480C-B643-C4255A51EA67}" type="pres">
      <dgm:prSet presAssocID="{22BD93B4-DF7B-4095-9E40-C5E14957494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8C6BCE4-0DF6-42D3-B9A5-408552AFDC68}" type="pres">
      <dgm:prSet presAssocID="{22BD93B4-DF7B-4095-9E40-C5E14957494F}" presName="negativeSpace" presStyleCnt="0"/>
      <dgm:spPr/>
    </dgm:pt>
    <dgm:pt modelId="{0FE7754F-E03F-4F7F-9233-2B687E5FC891}" type="pres">
      <dgm:prSet presAssocID="{22BD93B4-DF7B-4095-9E40-C5E14957494F}" presName="childText" presStyleLbl="conFgAcc1" presStyleIdx="2" presStyleCnt="4">
        <dgm:presLayoutVars>
          <dgm:bulletEnabled val="1"/>
        </dgm:presLayoutVars>
      </dgm:prSet>
      <dgm:spPr/>
    </dgm:pt>
    <dgm:pt modelId="{BA7272E4-5DD0-4BFF-BE56-E67EF32A85AE}" type="pres">
      <dgm:prSet presAssocID="{C7953B54-0808-408B-BAEA-4DAC982BED8C}" presName="spaceBetweenRectangles" presStyleCnt="0"/>
      <dgm:spPr/>
    </dgm:pt>
    <dgm:pt modelId="{11CD1F10-753E-4954-831E-B9F541A33056}" type="pres">
      <dgm:prSet presAssocID="{8C14C540-FE0A-425F-A2D5-4388A35EE662}" presName="parentLin" presStyleCnt="0"/>
      <dgm:spPr/>
    </dgm:pt>
    <dgm:pt modelId="{39B018A6-C765-4832-82A9-11A3F7B20BA6}" type="pres">
      <dgm:prSet presAssocID="{8C14C540-FE0A-425F-A2D5-4388A35EE662}" presName="parentLeftMargin" presStyleLbl="node1" presStyleIdx="2" presStyleCnt="4"/>
      <dgm:spPr/>
      <dgm:t>
        <a:bodyPr/>
        <a:lstStyle/>
        <a:p>
          <a:endParaRPr lang="es-MX"/>
        </a:p>
      </dgm:t>
    </dgm:pt>
    <dgm:pt modelId="{D3F79A20-E88D-46FF-B5C0-96FB6607AD6F}" type="pres">
      <dgm:prSet presAssocID="{8C14C540-FE0A-425F-A2D5-4388A35EE66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FB495A2-52DE-4D79-B88A-8F1547DF035C}" type="pres">
      <dgm:prSet presAssocID="{8C14C540-FE0A-425F-A2D5-4388A35EE662}" presName="negativeSpace" presStyleCnt="0"/>
      <dgm:spPr/>
    </dgm:pt>
    <dgm:pt modelId="{063D19EF-FF93-41A3-9EE0-67EB2A4EBF29}" type="pres">
      <dgm:prSet presAssocID="{8C14C540-FE0A-425F-A2D5-4388A35EE662}" presName="childText" presStyleLbl="conFgAcc1" presStyleIdx="3" presStyleCnt="4" custLinFactNeighborY="19979">
        <dgm:presLayoutVars>
          <dgm:bulletEnabled val="1"/>
        </dgm:presLayoutVars>
      </dgm:prSet>
      <dgm:spPr/>
    </dgm:pt>
  </dgm:ptLst>
  <dgm:cxnLst>
    <dgm:cxn modelId="{BE3831B3-96AB-4D8E-ADB0-05313052A5FC}" type="presOf" srcId="{35BD6A09-6083-40F7-880D-909B472A0DC7}" destId="{7136ADDF-A78B-4971-9691-A20A7E42D3CD}" srcOrd="0" destOrd="0" presId="urn:microsoft.com/office/officeart/2005/8/layout/list1"/>
    <dgm:cxn modelId="{E209BE7B-4790-4C24-9E93-E1EA045399B3}" srcId="{72348C90-C97A-491B-B47B-0DAFA3EBA259}" destId="{0F0469D3-A0D6-47DC-8490-2E212018509B}" srcOrd="1" destOrd="0" parTransId="{DB1E85ED-F690-43CC-902E-0890C080AE1E}" sibTransId="{EE1A742B-E375-44F0-A8F2-0D6003933D08}"/>
    <dgm:cxn modelId="{2096C71B-D6D7-4565-B289-EFF7022713A7}" srcId="{72348C90-C97A-491B-B47B-0DAFA3EBA259}" destId="{22BD93B4-DF7B-4095-9E40-C5E14957494F}" srcOrd="2" destOrd="0" parTransId="{20961D90-CB3F-4C5F-B788-8C3CE32569CB}" sibTransId="{C7953B54-0808-408B-BAEA-4DAC982BED8C}"/>
    <dgm:cxn modelId="{FC39A4D6-E625-4B3F-ACDD-4A4FD7864B1C}" type="presOf" srcId="{22BD93B4-DF7B-4095-9E40-C5E14957494F}" destId="{BD8CD2DB-1CEF-4812-9730-747F6DBE0086}" srcOrd="0" destOrd="0" presId="urn:microsoft.com/office/officeart/2005/8/layout/list1"/>
    <dgm:cxn modelId="{84C66D19-96E4-4B2C-BA64-CE35AA4ED75A}" type="presOf" srcId="{0F0469D3-A0D6-47DC-8490-2E212018509B}" destId="{7CE31E4D-BB4D-4746-B98C-62AD41C01676}" srcOrd="0" destOrd="0" presId="urn:microsoft.com/office/officeart/2005/8/layout/list1"/>
    <dgm:cxn modelId="{21D7964C-75A8-4A6A-A539-A507CA3A89C5}" srcId="{72348C90-C97A-491B-B47B-0DAFA3EBA259}" destId="{8C14C540-FE0A-425F-A2D5-4388A35EE662}" srcOrd="3" destOrd="0" parTransId="{E302EA9B-DFC0-4E72-BB5F-91560957FC98}" sibTransId="{E621D781-3E1E-4B40-AF86-48ECC42276CA}"/>
    <dgm:cxn modelId="{25F08020-FDD5-4E44-99FF-A8B468F9306E}" type="presOf" srcId="{22BD93B4-DF7B-4095-9E40-C5E14957494F}" destId="{8113811F-5CA2-480C-B643-C4255A51EA67}" srcOrd="1" destOrd="0" presId="urn:microsoft.com/office/officeart/2005/8/layout/list1"/>
    <dgm:cxn modelId="{B8BC1DDE-F046-460F-8E75-9E9E0AD23FA4}" type="presOf" srcId="{35BD6A09-6083-40F7-880D-909B472A0DC7}" destId="{37A7CFD0-193F-4A6A-A5D8-03B33E53876A}" srcOrd="1" destOrd="0" presId="urn:microsoft.com/office/officeart/2005/8/layout/list1"/>
    <dgm:cxn modelId="{F8CF45B6-D429-42D8-8047-07847377E546}" type="presOf" srcId="{8C14C540-FE0A-425F-A2D5-4388A35EE662}" destId="{D3F79A20-E88D-46FF-B5C0-96FB6607AD6F}" srcOrd="1" destOrd="0" presId="urn:microsoft.com/office/officeart/2005/8/layout/list1"/>
    <dgm:cxn modelId="{8DB6A853-F675-441A-B292-35793E62ACE3}" type="presOf" srcId="{72348C90-C97A-491B-B47B-0DAFA3EBA259}" destId="{FC153005-1B7C-4FCF-9425-123A3FEB985D}" srcOrd="0" destOrd="0" presId="urn:microsoft.com/office/officeart/2005/8/layout/list1"/>
    <dgm:cxn modelId="{0ABD8758-39B8-4DFF-B98B-F8E56AEFC99A}" type="presOf" srcId="{8C14C540-FE0A-425F-A2D5-4388A35EE662}" destId="{39B018A6-C765-4832-82A9-11A3F7B20BA6}" srcOrd="0" destOrd="0" presId="urn:microsoft.com/office/officeart/2005/8/layout/list1"/>
    <dgm:cxn modelId="{4B09DC2D-CF45-471E-AAC7-0A7767323BF8}" srcId="{72348C90-C97A-491B-B47B-0DAFA3EBA259}" destId="{35BD6A09-6083-40F7-880D-909B472A0DC7}" srcOrd="0" destOrd="0" parTransId="{73824762-4CB1-4B5F-8D4E-8B6AC1758BAD}" sibTransId="{A8A5B609-1ED2-41A2-BEE3-4D3D81AA4F86}"/>
    <dgm:cxn modelId="{6851AE39-B1AB-4C8E-A396-327FE9CF5F59}" type="presOf" srcId="{0F0469D3-A0D6-47DC-8490-2E212018509B}" destId="{66B59EC3-BB79-4A55-8310-B09F020DDCD5}" srcOrd="1" destOrd="0" presId="urn:microsoft.com/office/officeart/2005/8/layout/list1"/>
    <dgm:cxn modelId="{A4F7E1F4-B763-48FD-B73C-CFF240819B09}" type="presParOf" srcId="{FC153005-1B7C-4FCF-9425-123A3FEB985D}" destId="{2E6430DF-9C43-4ECE-9B9B-3174349882A5}" srcOrd="0" destOrd="0" presId="urn:microsoft.com/office/officeart/2005/8/layout/list1"/>
    <dgm:cxn modelId="{D933DFA7-A6DE-4A2E-84FA-4AE63893373A}" type="presParOf" srcId="{2E6430DF-9C43-4ECE-9B9B-3174349882A5}" destId="{7136ADDF-A78B-4971-9691-A20A7E42D3CD}" srcOrd="0" destOrd="0" presId="urn:microsoft.com/office/officeart/2005/8/layout/list1"/>
    <dgm:cxn modelId="{154E327B-110F-4423-80C0-A79A78DB016A}" type="presParOf" srcId="{2E6430DF-9C43-4ECE-9B9B-3174349882A5}" destId="{37A7CFD0-193F-4A6A-A5D8-03B33E53876A}" srcOrd="1" destOrd="0" presId="urn:microsoft.com/office/officeart/2005/8/layout/list1"/>
    <dgm:cxn modelId="{2EE78BB2-F9B7-4E23-B69F-4DD5DE3E41FE}" type="presParOf" srcId="{FC153005-1B7C-4FCF-9425-123A3FEB985D}" destId="{D57DED63-03CC-45E6-86E8-47444E1985C1}" srcOrd="1" destOrd="0" presId="urn:microsoft.com/office/officeart/2005/8/layout/list1"/>
    <dgm:cxn modelId="{9A371E29-39E9-474F-B982-91E71FE33286}" type="presParOf" srcId="{FC153005-1B7C-4FCF-9425-123A3FEB985D}" destId="{4B8C9D8E-54CC-497A-B8A5-E32C8069BD01}" srcOrd="2" destOrd="0" presId="urn:microsoft.com/office/officeart/2005/8/layout/list1"/>
    <dgm:cxn modelId="{85A5AE3D-B787-49DD-8962-2E649DA20DC1}" type="presParOf" srcId="{FC153005-1B7C-4FCF-9425-123A3FEB985D}" destId="{48BA3302-4D90-43E1-8D06-88810F987BA4}" srcOrd="3" destOrd="0" presId="urn:microsoft.com/office/officeart/2005/8/layout/list1"/>
    <dgm:cxn modelId="{88A982C8-0F1D-47BB-8003-861028DB8B13}" type="presParOf" srcId="{FC153005-1B7C-4FCF-9425-123A3FEB985D}" destId="{3082CB9B-C7E8-4ED9-B85D-288D3BE52827}" srcOrd="4" destOrd="0" presId="urn:microsoft.com/office/officeart/2005/8/layout/list1"/>
    <dgm:cxn modelId="{8F118A39-D1DF-486A-ABF4-D0F7275E5677}" type="presParOf" srcId="{3082CB9B-C7E8-4ED9-B85D-288D3BE52827}" destId="{7CE31E4D-BB4D-4746-B98C-62AD41C01676}" srcOrd="0" destOrd="0" presId="urn:microsoft.com/office/officeart/2005/8/layout/list1"/>
    <dgm:cxn modelId="{5DA3506D-FEF2-4DC5-9632-B44229F901DC}" type="presParOf" srcId="{3082CB9B-C7E8-4ED9-B85D-288D3BE52827}" destId="{66B59EC3-BB79-4A55-8310-B09F020DDCD5}" srcOrd="1" destOrd="0" presId="urn:microsoft.com/office/officeart/2005/8/layout/list1"/>
    <dgm:cxn modelId="{4F9665A5-2365-44DF-ABB9-EB3423DD822C}" type="presParOf" srcId="{FC153005-1B7C-4FCF-9425-123A3FEB985D}" destId="{80A9EA5F-95F1-4ECD-A4EC-2B9A08B82D4A}" srcOrd="5" destOrd="0" presId="urn:microsoft.com/office/officeart/2005/8/layout/list1"/>
    <dgm:cxn modelId="{FDF20ABF-A381-4F13-9D98-E1CE2EC61C31}" type="presParOf" srcId="{FC153005-1B7C-4FCF-9425-123A3FEB985D}" destId="{5A104FB9-3B30-42D1-8AB0-91E068A8055D}" srcOrd="6" destOrd="0" presId="urn:microsoft.com/office/officeart/2005/8/layout/list1"/>
    <dgm:cxn modelId="{F45F1D9C-3EF8-4C66-B5CC-8DB1CCE02FED}" type="presParOf" srcId="{FC153005-1B7C-4FCF-9425-123A3FEB985D}" destId="{AD103A3B-DAC7-45B0-97BE-B34035FC64C6}" srcOrd="7" destOrd="0" presId="urn:microsoft.com/office/officeart/2005/8/layout/list1"/>
    <dgm:cxn modelId="{F7377E1D-8E48-4D65-85A9-2BEAC0DABA82}" type="presParOf" srcId="{FC153005-1B7C-4FCF-9425-123A3FEB985D}" destId="{1AF1FA76-6C3D-4B6A-815E-03606CBE2756}" srcOrd="8" destOrd="0" presId="urn:microsoft.com/office/officeart/2005/8/layout/list1"/>
    <dgm:cxn modelId="{FF838432-02FC-4E0C-9092-A8ED76D052E2}" type="presParOf" srcId="{1AF1FA76-6C3D-4B6A-815E-03606CBE2756}" destId="{BD8CD2DB-1CEF-4812-9730-747F6DBE0086}" srcOrd="0" destOrd="0" presId="urn:microsoft.com/office/officeart/2005/8/layout/list1"/>
    <dgm:cxn modelId="{F7EBF69A-028C-4553-873B-74339874D69B}" type="presParOf" srcId="{1AF1FA76-6C3D-4B6A-815E-03606CBE2756}" destId="{8113811F-5CA2-480C-B643-C4255A51EA67}" srcOrd="1" destOrd="0" presId="urn:microsoft.com/office/officeart/2005/8/layout/list1"/>
    <dgm:cxn modelId="{D26E4CD0-4434-43B3-BB11-FD17228F5962}" type="presParOf" srcId="{FC153005-1B7C-4FCF-9425-123A3FEB985D}" destId="{58C6BCE4-0DF6-42D3-B9A5-408552AFDC68}" srcOrd="9" destOrd="0" presId="urn:microsoft.com/office/officeart/2005/8/layout/list1"/>
    <dgm:cxn modelId="{16E38CA0-AC06-4B9C-AD5F-8D38086AE12C}" type="presParOf" srcId="{FC153005-1B7C-4FCF-9425-123A3FEB985D}" destId="{0FE7754F-E03F-4F7F-9233-2B687E5FC891}" srcOrd="10" destOrd="0" presId="urn:microsoft.com/office/officeart/2005/8/layout/list1"/>
    <dgm:cxn modelId="{354B1341-7835-40EF-AA83-27413D6D49F3}" type="presParOf" srcId="{FC153005-1B7C-4FCF-9425-123A3FEB985D}" destId="{BA7272E4-5DD0-4BFF-BE56-E67EF32A85AE}" srcOrd="11" destOrd="0" presId="urn:microsoft.com/office/officeart/2005/8/layout/list1"/>
    <dgm:cxn modelId="{C8760972-6DC8-4661-B34F-9B53B82C9689}" type="presParOf" srcId="{FC153005-1B7C-4FCF-9425-123A3FEB985D}" destId="{11CD1F10-753E-4954-831E-B9F541A33056}" srcOrd="12" destOrd="0" presId="urn:microsoft.com/office/officeart/2005/8/layout/list1"/>
    <dgm:cxn modelId="{EACF1885-B444-43FE-8A8B-DBDFAEC7EA4F}" type="presParOf" srcId="{11CD1F10-753E-4954-831E-B9F541A33056}" destId="{39B018A6-C765-4832-82A9-11A3F7B20BA6}" srcOrd="0" destOrd="0" presId="urn:microsoft.com/office/officeart/2005/8/layout/list1"/>
    <dgm:cxn modelId="{95474165-C9B3-423D-BF7F-7C0BBA91866E}" type="presParOf" srcId="{11CD1F10-753E-4954-831E-B9F541A33056}" destId="{D3F79A20-E88D-46FF-B5C0-96FB6607AD6F}" srcOrd="1" destOrd="0" presId="urn:microsoft.com/office/officeart/2005/8/layout/list1"/>
    <dgm:cxn modelId="{02BAB4EC-895C-41C3-87A3-4A1E6BBC8BF5}" type="presParOf" srcId="{FC153005-1B7C-4FCF-9425-123A3FEB985D}" destId="{EFB495A2-52DE-4D79-B88A-8F1547DF035C}" srcOrd="13" destOrd="0" presId="urn:microsoft.com/office/officeart/2005/8/layout/list1"/>
    <dgm:cxn modelId="{A8EB478F-B657-4863-A910-12A99A6819F9}" type="presParOf" srcId="{FC153005-1B7C-4FCF-9425-123A3FEB985D}" destId="{063D19EF-FF93-41A3-9EE0-67EB2A4EBF2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348C90-C97A-491B-B47B-0DAFA3EBA259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35BD6A09-6083-40F7-880D-909B472A0DC7}">
      <dgm:prSet phldrT="[Texto]" custT="1"/>
      <dgm:spPr/>
      <dgm:t>
        <a:bodyPr/>
        <a:lstStyle/>
        <a:p>
          <a:r>
            <a:rPr lang="es-MX" sz="2000" dirty="0" smtClean="0"/>
            <a:t>Las preguntas no tienen relación con las almacenadas dentro de otras actividades</a:t>
          </a:r>
          <a:endParaRPr lang="es-MX" sz="2000" dirty="0"/>
        </a:p>
      </dgm:t>
    </dgm:pt>
    <dgm:pt modelId="{73824762-4CB1-4B5F-8D4E-8B6AC1758BAD}" type="parTrans" cxnId="{4B09DC2D-CF45-471E-AAC7-0A7767323BF8}">
      <dgm:prSet/>
      <dgm:spPr/>
      <dgm:t>
        <a:bodyPr/>
        <a:lstStyle/>
        <a:p>
          <a:endParaRPr lang="es-MX"/>
        </a:p>
      </dgm:t>
    </dgm:pt>
    <dgm:pt modelId="{A8A5B609-1ED2-41A2-BEE3-4D3D81AA4F86}" type="sibTrans" cxnId="{4B09DC2D-CF45-471E-AAC7-0A7767323BF8}">
      <dgm:prSet/>
      <dgm:spPr/>
      <dgm:t>
        <a:bodyPr/>
        <a:lstStyle/>
        <a:p>
          <a:endParaRPr lang="es-MX"/>
        </a:p>
      </dgm:t>
    </dgm:pt>
    <dgm:pt modelId="{0F0469D3-A0D6-47DC-8490-2E212018509B}">
      <dgm:prSet custT="1"/>
      <dgm:spPr/>
      <dgm:t>
        <a:bodyPr/>
        <a:lstStyle/>
        <a:p>
          <a:r>
            <a:rPr lang="es-MX" sz="1800" dirty="0" smtClean="0"/>
            <a:t>Las respuestas siempre se barajean, por lo que habrá que tener cuidado en numerarlas o hacer referencias entre estas.</a:t>
          </a:r>
        </a:p>
      </dgm:t>
    </dgm:pt>
    <dgm:pt modelId="{DB1E85ED-F690-43CC-902E-0890C080AE1E}" type="parTrans" cxnId="{E209BE7B-4790-4C24-9E93-E1EA045399B3}">
      <dgm:prSet/>
      <dgm:spPr/>
      <dgm:t>
        <a:bodyPr/>
        <a:lstStyle/>
        <a:p>
          <a:endParaRPr lang="es-MX"/>
        </a:p>
      </dgm:t>
    </dgm:pt>
    <dgm:pt modelId="{EE1A742B-E375-44F0-A8F2-0D6003933D08}" type="sibTrans" cxnId="{E209BE7B-4790-4C24-9E93-E1EA045399B3}">
      <dgm:prSet/>
      <dgm:spPr/>
      <dgm:t>
        <a:bodyPr/>
        <a:lstStyle/>
        <a:p>
          <a:endParaRPr lang="es-MX"/>
        </a:p>
      </dgm:t>
    </dgm:pt>
    <dgm:pt modelId="{22BD93B4-DF7B-4095-9E40-C5E14957494F}">
      <dgm:prSet custT="1"/>
      <dgm:spPr/>
      <dgm:t>
        <a:bodyPr/>
        <a:lstStyle/>
        <a:p>
          <a:r>
            <a:rPr lang="es-MX" sz="2200" dirty="0" smtClean="0"/>
            <a:t>El salto se define en base a la respuesta.</a:t>
          </a:r>
        </a:p>
      </dgm:t>
    </dgm:pt>
    <dgm:pt modelId="{20961D90-CB3F-4C5F-B788-8C3CE32569CB}" type="parTrans" cxnId="{2096C71B-D6D7-4565-B289-EFF7022713A7}">
      <dgm:prSet/>
      <dgm:spPr/>
      <dgm:t>
        <a:bodyPr/>
        <a:lstStyle/>
        <a:p>
          <a:endParaRPr lang="es-MX"/>
        </a:p>
      </dgm:t>
    </dgm:pt>
    <dgm:pt modelId="{C7953B54-0808-408B-BAEA-4DAC982BED8C}" type="sibTrans" cxnId="{2096C71B-D6D7-4565-B289-EFF7022713A7}">
      <dgm:prSet/>
      <dgm:spPr/>
      <dgm:t>
        <a:bodyPr/>
        <a:lstStyle/>
        <a:p>
          <a:endParaRPr lang="es-MX"/>
        </a:p>
      </dgm:t>
    </dgm:pt>
    <dgm:pt modelId="{8C14C540-FE0A-425F-A2D5-4388A35EE662}">
      <dgm:prSet custT="1"/>
      <dgm:spPr/>
      <dgm:t>
        <a:bodyPr/>
        <a:lstStyle/>
        <a:p>
          <a:r>
            <a:rPr lang="es-MX" sz="2200" dirty="0" smtClean="0"/>
            <a:t>No se pueden las respuestas vacías</a:t>
          </a:r>
        </a:p>
      </dgm:t>
    </dgm:pt>
    <dgm:pt modelId="{E302EA9B-DFC0-4E72-BB5F-91560957FC98}" type="parTrans" cxnId="{21D7964C-75A8-4A6A-A539-A507CA3A89C5}">
      <dgm:prSet/>
      <dgm:spPr/>
      <dgm:t>
        <a:bodyPr/>
        <a:lstStyle/>
        <a:p>
          <a:endParaRPr lang="es-MX"/>
        </a:p>
      </dgm:t>
    </dgm:pt>
    <dgm:pt modelId="{E621D781-3E1E-4B40-AF86-48ECC42276CA}" type="sibTrans" cxnId="{21D7964C-75A8-4A6A-A539-A507CA3A89C5}">
      <dgm:prSet/>
      <dgm:spPr/>
      <dgm:t>
        <a:bodyPr/>
        <a:lstStyle/>
        <a:p>
          <a:endParaRPr lang="es-MX"/>
        </a:p>
      </dgm:t>
    </dgm:pt>
    <dgm:pt modelId="{FC153005-1B7C-4FCF-9425-123A3FEB985D}" type="pres">
      <dgm:prSet presAssocID="{72348C90-C97A-491B-B47B-0DAFA3EBA25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2E6430DF-9C43-4ECE-9B9B-3174349882A5}" type="pres">
      <dgm:prSet presAssocID="{35BD6A09-6083-40F7-880D-909B472A0DC7}" presName="parentLin" presStyleCnt="0"/>
      <dgm:spPr/>
    </dgm:pt>
    <dgm:pt modelId="{7136ADDF-A78B-4971-9691-A20A7E42D3CD}" type="pres">
      <dgm:prSet presAssocID="{35BD6A09-6083-40F7-880D-909B472A0DC7}" presName="parentLeftMargin" presStyleLbl="node1" presStyleIdx="0" presStyleCnt="4"/>
      <dgm:spPr/>
      <dgm:t>
        <a:bodyPr/>
        <a:lstStyle/>
        <a:p>
          <a:endParaRPr lang="es-MX"/>
        </a:p>
      </dgm:t>
    </dgm:pt>
    <dgm:pt modelId="{37A7CFD0-193F-4A6A-A5D8-03B33E53876A}" type="pres">
      <dgm:prSet presAssocID="{35BD6A09-6083-40F7-880D-909B472A0DC7}" presName="parentText" presStyleLbl="node1" presStyleIdx="0" presStyleCnt="4" custScaleX="100369" custLinFactNeighborY="13671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57DED63-03CC-45E6-86E8-47444E1985C1}" type="pres">
      <dgm:prSet presAssocID="{35BD6A09-6083-40F7-880D-909B472A0DC7}" presName="negativeSpace" presStyleCnt="0"/>
      <dgm:spPr/>
    </dgm:pt>
    <dgm:pt modelId="{4B8C9D8E-54CC-497A-B8A5-E32C8069BD01}" type="pres">
      <dgm:prSet presAssocID="{35BD6A09-6083-40F7-880D-909B472A0DC7}" presName="childText" presStyleLbl="conFgAcc1" presStyleIdx="0" presStyleCnt="4">
        <dgm:presLayoutVars>
          <dgm:bulletEnabled val="1"/>
        </dgm:presLayoutVars>
      </dgm:prSet>
      <dgm:spPr/>
    </dgm:pt>
    <dgm:pt modelId="{48BA3302-4D90-43E1-8D06-88810F987BA4}" type="pres">
      <dgm:prSet presAssocID="{A8A5B609-1ED2-41A2-BEE3-4D3D81AA4F86}" presName="spaceBetweenRectangles" presStyleCnt="0"/>
      <dgm:spPr/>
    </dgm:pt>
    <dgm:pt modelId="{3082CB9B-C7E8-4ED9-B85D-288D3BE52827}" type="pres">
      <dgm:prSet presAssocID="{0F0469D3-A0D6-47DC-8490-2E212018509B}" presName="parentLin" presStyleCnt="0"/>
      <dgm:spPr/>
    </dgm:pt>
    <dgm:pt modelId="{7CE31E4D-BB4D-4746-B98C-62AD41C01676}" type="pres">
      <dgm:prSet presAssocID="{0F0469D3-A0D6-47DC-8490-2E212018509B}" presName="parentLeftMargin" presStyleLbl="node1" presStyleIdx="0" presStyleCnt="4"/>
      <dgm:spPr/>
      <dgm:t>
        <a:bodyPr/>
        <a:lstStyle/>
        <a:p>
          <a:endParaRPr lang="es-MX"/>
        </a:p>
      </dgm:t>
    </dgm:pt>
    <dgm:pt modelId="{66B59EC3-BB79-4A55-8310-B09F020DDCD5}" type="pres">
      <dgm:prSet presAssocID="{0F0469D3-A0D6-47DC-8490-2E212018509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0A9EA5F-95F1-4ECD-A4EC-2B9A08B82D4A}" type="pres">
      <dgm:prSet presAssocID="{0F0469D3-A0D6-47DC-8490-2E212018509B}" presName="negativeSpace" presStyleCnt="0"/>
      <dgm:spPr/>
    </dgm:pt>
    <dgm:pt modelId="{5A104FB9-3B30-42D1-8AB0-91E068A8055D}" type="pres">
      <dgm:prSet presAssocID="{0F0469D3-A0D6-47DC-8490-2E212018509B}" presName="childText" presStyleLbl="conFgAcc1" presStyleIdx="1" presStyleCnt="4">
        <dgm:presLayoutVars>
          <dgm:bulletEnabled val="1"/>
        </dgm:presLayoutVars>
      </dgm:prSet>
      <dgm:spPr/>
    </dgm:pt>
    <dgm:pt modelId="{AD103A3B-DAC7-45B0-97BE-B34035FC64C6}" type="pres">
      <dgm:prSet presAssocID="{EE1A742B-E375-44F0-A8F2-0D6003933D08}" presName="spaceBetweenRectangles" presStyleCnt="0"/>
      <dgm:spPr/>
    </dgm:pt>
    <dgm:pt modelId="{1AF1FA76-6C3D-4B6A-815E-03606CBE2756}" type="pres">
      <dgm:prSet presAssocID="{22BD93B4-DF7B-4095-9E40-C5E14957494F}" presName="parentLin" presStyleCnt="0"/>
      <dgm:spPr/>
    </dgm:pt>
    <dgm:pt modelId="{BD8CD2DB-1CEF-4812-9730-747F6DBE0086}" type="pres">
      <dgm:prSet presAssocID="{22BD93B4-DF7B-4095-9E40-C5E14957494F}" presName="parentLeftMargin" presStyleLbl="node1" presStyleIdx="1" presStyleCnt="4"/>
      <dgm:spPr/>
      <dgm:t>
        <a:bodyPr/>
        <a:lstStyle/>
        <a:p>
          <a:endParaRPr lang="es-MX"/>
        </a:p>
      </dgm:t>
    </dgm:pt>
    <dgm:pt modelId="{8113811F-5CA2-480C-B643-C4255A51EA67}" type="pres">
      <dgm:prSet presAssocID="{22BD93B4-DF7B-4095-9E40-C5E14957494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8C6BCE4-0DF6-42D3-B9A5-408552AFDC68}" type="pres">
      <dgm:prSet presAssocID="{22BD93B4-DF7B-4095-9E40-C5E14957494F}" presName="negativeSpace" presStyleCnt="0"/>
      <dgm:spPr/>
    </dgm:pt>
    <dgm:pt modelId="{0FE7754F-E03F-4F7F-9233-2B687E5FC891}" type="pres">
      <dgm:prSet presAssocID="{22BD93B4-DF7B-4095-9E40-C5E14957494F}" presName="childText" presStyleLbl="conFgAcc1" presStyleIdx="2" presStyleCnt="4">
        <dgm:presLayoutVars>
          <dgm:bulletEnabled val="1"/>
        </dgm:presLayoutVars>
      </dgm:prSet>
      <dgm:spPr/>
    </dgm:pt>
    <dgm:pt modelId="{BA7272E4-5DD0-4BFF-BE56-E67EF32A85AE}" type="pres">
      <dgm:prSet presAssocID="{C7953B54-0808-408B-BAEA-4DAC982BED8C}" presName="spaceBetweenRectangles" presStyleCnt="0"/>
      <dgm:spPr/>
    </dgm:pt>
    <dgm:pt modelId="{11CD1F10-753E-4954-831E-B9F541A33056}" type="pres">
      <dgm:prSet presAssocID="{8C14C540-FE0A-425F-A2D5-4388A35EE662}" presName="parentLin" presStyleCnt="0"/>
      <dgm:spPr/>
    </dgm:pt>
    <dgm:pt modelId="{39B018A6-C765-4832-82A9-11A3F7B20BA6}" type="pres">
      <dgm:prSet presAssocID="{8C14C540-FE0A-425F-A2D5-4388A35EE662}" presName="parentLeftMargin" presStyleLbl="node1" presStyleIdx="2" presStyleCnt="4"/>
      <dgm:spPr/>
      <dgm:t>
        <a:bodyPr/>
        <a:lstStyle/>
        <a:p>
          <a:endParaRPr lang="es-MX"/>
        </a:p>
      </dgm:t>
    </dgm:pt>
    <dgm:pt modelId="{D3F79A20-E88D-46FF-B5C0-96FB6607AD6F}" type="pres">
      <dgm:prSet presAssocID="{8C14C540-FE0A-425F-A2D5-4388A35EE66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FB495A2-52DE-4D79-B88A-8F1547DF035C}" type="pres">
      <dgm:prSet presAssocID="{8C14C540-FE0A-425F-A2D5-4388A35EE662}" presName="negativeSpace" presStyleCnt="0"/>
      <dgm:spPr/>
    </dgm:pt>
    <dgm:pt modelId="{063D19EF-FF93-41A3-9EE0-67EB2A4EBF29}" type="pres">
      <dgm:prSet presAssocID="{8C14C540-FE0A-425F-A2D5-4388A35EE662}" presName="childText" presStyleLbl="conFgAcc1" presStyleIdx="3" presStyleCnt="4" custLinFactNeighborY="19979">
        <dgm:presLayoutVars>
          <dgm:bulletEnabled val="1"/>
        </dgm:presLayoutVars>
      </dgm:prSet>
      <dgm:spPr/>
    </dgm:pt>
  </dgm:ptLst>
  <dgm:cxnLst>
    <dgm:cxn modelId="{C43A41D6-E528-4347-BAF9-E00E67847E5B}" type="presOf" srcId="{22BD93B4-DF7B-4095-9E40-C5E14957494F}" destId="{8113811F-5CA2-480C-B643-C4255A51EA67}" srcOrd="1" destOrd="0" presId="urn:microsoft.com/office/officeart/2005/8/layout/list1"/>
    <dgm:cxn modelId="{463EED74-819E-43D9-B321-D797DD9737CA}" type="presOf" srcId="{0F0469D3-A0D6-47DC-8490-2E212018509B}" destId="{66B59EC3-BB79-4A55-8310-B09F020DDCD5}" srcOrd="1" destOrd="0" presId="urn:microsoft.com/office/officeart/2005/8/layout/list1"/>
    <dgm:cxn modelId="{9EA160E1-C4E9-4242-85AD-F88F2D71CF18}" type="presOf" srcId="{35BD6A09-6083-40F7-880D-909B472A0DC7}" destId="{37A7CFD0-193F-4A6A-A5D8-03B33E53876A}" srcOrd="1" destOrd="0" presId="urn:microsoft.com/office/officeart/2005/8/layout/list1"/>
    <dgm:cxn modelId="{991A90A7-8ABC-46AD-906C-040A30EAEFD1}" type="presOf" srcId="{72348C90-C97A-491B-B47B-0DAFA3EBA259}" destId="{FC153005-1B7C-4FCF-9425-123A3FEB985D}" srcOrd="0" destOrd="0" presId="urn:microsoft.com/office/officeart/2005/8/layout/list1"/>
    <dgm:cxn modelId="{756786C5-0065-4134-8C22-EC71B4F1B285}" type="presOf" srcId="{22BD93B4-DF7B-4095-9E40-C5E14957494F}" destId="{BD8CD2DB-1CEF-4812-9730-747F6DBE0086}" srcOrd="0" destOrd="0" presId="urn:microsoft.com/office/officeart/2005/8/layout/list1"/>
    <dgm:cxn modelId="{EB7C6879-2E8F-4207-9604-BACC8F4EE06C}" type="presOf" srcId="{35BD6A09-6083-40F7-880D-909B472A0DC7}" destId="{7136ADDF-A78B-4971-9691-A20A7E42D3CD}" srcOrd="0" destOrd="0" presId="urn:microsoft.com/office/officeart/2005/8/layout/list1"/>
    <dgm:cxn modelId="{E209BE7B-4790-4C24-9E93-E1EA045399B3}" srcId="{72348C90-C97A-491B-B47B-0DAFA3EBA259}" destId="{0F0469D3-A0D6-47DC-8490-2E212018509B}" srcOrd="1" destOrd="0" parTransId="{DB1E85ED-F690-43CC-902E-0890C080AE1E}" sibTransId="{EE1A742B-E375-44F0-A8F2-0D6003933D08}"/>
    <dgm:cxn modelId="{2096C71B-D6D7-4565-B289-EFF7022713A7}" srcId="{72348C90-C97A-491B-B47B-0DAFA3EBA259}" destId="{22BD93B4-DF7B-4095-9E40-C5E14957494F}" srcOrd="2" destOrd="0" parTransId="{20961D90-CB3F-4C5F-B788-8C3CE32569CB}" sibTransId="{C7953B54-0808-408B-BAEA-4DAC982BED8C}"/>
    <dgm:cxn modelId="{1AE657D7-38A9-49DD-97E3-0B24FD1BFE0A}" type="presOf" srcId="{0F0469D3-A0D6-47DC-8490-2E212018509B}" destId="{7CE31E4D-BB4D-4746-B98C-62AD41C01676}" srcOrd="0" destOrd="0" presId="urn:microsoft.com/office/officeart/2005/8/layout/list1"/>
    <dgm:cxn modelId="{F76A2852-3244-4E79-8669-E5E1F587BD6C}" type="presOf" srcId="{8C14C540-FE0A-425F-A2D5-4388A35EE662}" destId="{D3F79A20-E88D-46FF-B5C0-96FB6607AD6F}" srcOrd="1" destOrd="0" presId="urn:microsoft.com/office/officeart/2005/8/layout/list1"/>
    <dgm:cxn modelId="{21D7964C-75A8-4A6A-A539-A507CA3A89C5}" srcId="{72348C90-C97A-491B-B47B-0DAFA3EBA259}" destId="{8C14C540-FE0A-425F-A2D5-4388A35EE662}" srcOrd="3" destOrd="0" parTransId="{E302EA9B-DFC0-4E72-BB5F-91560957FC98}" sibTransId="{E621D781-3E1E-4B40-AF86-48ECC42276CA}"/>
    <dgm:cxn modelId="{58E4740A-1C82-4D1F-BC32-4FD841E7BFD8}" type="presOf" srcId="{8C14C540-FE0A-425F-A2D5-4388A35EE662}" destId="{39B018A6-C765-4832-82A9-11A3F7B20BA6}" srcOrd="0" destOrd="0" presId="urn:microsoft.com/office/officeart/2005/8/layout/list1"/>
    <dgm:cxn modelId="{4B09DC2D-CF45-471E-AAC7-0A7767323BF8}" srcId="{72348C90-C97A-491B-B47B-0DAFA3EBA259}" destId="{35BD6A09-6083-40F7-880D-909B472A0DC7}" srcOrd="0" destOrd="0" parTransId="{73824762-4CB1-4B5F-8D4E-8B6AC1758BAD}" sibTransId="{A8A5B609-1ED2-41A2-BEE3-4D3D81AA4F86}"/>
    <dgm:cxn modelId="{1188343F-4926-4601-A8FB-9CC142B2827E}" type="presParOf" srcId="{FC153005-1B7C-4FCF-9425-123A3FEB985D}" destId="{2E6430DF-9C43-4ECE-9B9B-3174349882A5}" srcOrd="0" destOrd="0" presId="urn:microsoft.com/office/officeart/2005/8/layout/list1"/>
    <dgm:cxn modelId="{C6332287-D6CB-4EB9-AFB7-E286E788EAC8}" type="presParOf" srcId="{2E6430DF-9C43-4ECE-9B9B-3174349882A5}" destId="{7136ADDF-A78B-4971-9691-A20A7E42D3CD}" srcOrd="0" destOrd="0" presId="urn:microsoft.com/office/officeart/2005/8/layout/list1"/>
    <dgm:cxn modelId="{6E9458B1-4431-4208-99F4-C9302D810579}" type="presParOf" srcId="{2E6430DF-9C43-4ECE-9B9B-3174349882A5}" destId="{37A7CFD0-193F-4A6A-A5D8-03B33E53876A}" srcOrd="1" destOrd="0" presId="urn:microsoft.com/office/officeart/2005/8/layout/list1"/>
    <dgm:cxn modelId="{022B9A13-F03C-43A8-B3A9-6136C21D6EA0}" type="presParOf" srcId="{FC153005-1B7C-4FCF-9425-123A3FEB985D}" destId="{D57DED63-03CC-45E6-86E8-47444E1985C1}" srcOrd="1" destOrd="0" presId="urn:microsoft.com/office/officeart/2005/8/layout/list1"/>
    <dgm:cxn modelId="{A4E9817C-FBD4-4CAB-BDC5-9F53B4DC9D82}" type="presParOf" srcId="{FC153005-1B7C-4FCF-9425-123A3FEB985D}" destId="{4B8C9D8E-54CC-497A-B8A5-E32C8069BD01}" srcOrd="2" destOrd="0" presId="urn:microsoft.com/office/officeart/2005/8/layout/list1"/>
    <dgm:cxn modelId="{8CD87613-B7D0-4CAB-8EEA-1F4EE4C9B57E}" type="presParOf" srcId="{FC153005-1B7C-4FCF-9425-123A3FEB985D}" destId="{48BA3302-4D90-43E1-8D06-88810F987BA4}" srcOrd="3" destOrd="0" presId="urn:microsoft.com/office/officeart/2005/8/layout/list1"/>
    <dgm:cxn modelId="{BFCAD90B-3488-4586-8B45-604C88EBD5B3}" type="presParOf" srcId="{FC153005-1B7C-4FCF-9425-123A3FEB985D}" destId="{3082CB9B-C7E8-4ED9-B85D-288D3BE52827}" srcOrd="4" destOrd="0" presId="urn:microsoft.com/office/officeart/2005/8/layout/list1"/>
    <dgm:cxn modelId="{2E93EEE7-96DB-4A12-A8AB-F4F14D74EC0E}" type="presParOf" srcId="{3082CB9B-C7E8-4ED9-B85D-288D3BE52827}" destId="{7CE31E4D-BB4D-4746-B98C-62AD41C01676}" srcOrd="0" destOrd="0" presId="urn:microsoft.com/office/officeart/2005/8/layout/list1"/>
    <dgm:cxn modelId="{D216EE60-1535-4BEE-8C05-F3DC7678CC76}" type="presParOf" srcId="{3082CB9B-C7E8-4ED9-B85D-288D3BE52827}" destId="{66B59EC3-BB79-4A55-8310-B09F020DDCD5}" srcOrd="1" destOrd="0" presId="urn:microsoft.com/office/officeart/2005/8/layout/list1"/>
    <dgm:cxn modelId="{411E92B4-195C-4BFF-8873-C31A401EDBEA}" type="presParOf" srcId="{FC153005-1B7C-4FCF-9425-123A3FEB985D}" destId="{80A9EA5F-95F1-4ECD-A4EC-2B9A08B82D4A}" srcOrd="5" destOrd="0" presId="urn:microsoft.com/office/officeart/2005/8/layout/list1"/>
    <dgm:cxn modelId="{7E0B855A-2F46-4DF5-8D9D-C98DC1C2832F}" type="presParOf" srcId="{FC153005-1B7C-4FCF-9425-123A3FEB985D}" destId="{5A104FB9-3B30-42D1-8AB0-91E068A8055D}" srcOrd="6" destOrd="0" presId="urn:microsoft.com/office/officeart/2005/8/layout/list1"/>
    <dgm:cxn modelId="{F125EADA-7C4B-455F-8647-395F9EDA1A35}" type="presParOf" srcId="{FC153005-1B7C-4FCF-9425-123A3FEB985D}" destId="{AD103A3B-DAC7-45B0-97BE-B34035FC64C6}" srcOrd="7" destOrd="0" presId="urn:microsoft.com/office/officeart/2005/8/layout/list1"/>
    <dgm:cxn modelId="{04E36417-F814-4283-97D1-89B168B07CAD}" type="presParOf" srcId="{FC153005-1B7C-4FCF-9425-123A3FEB985D}" destId="{1AF1FA76-6C3D-4B6A-815E-03606CBE2756}" srcOrd="8" destOrd="0" presId="urn:microsoft.com/office/officeart/2005/8/layout/list1"/>
    <dgm:cxn modelId="{865FB342-87AC-4A67-8D57-F939FEC004C3}" type="presParOf" srcId="{1AF1FA76-6C3D-4B6A-815E-03606CBE2756}" destId="{BD8CD2DB-1CEF-4812-9730-747F6DBE0086}" srcOrd="0" destOrd="0" presId="urn:microsoft.com/office/officeart/2005/8/layout/list1"/>
    <dgm:cxn modelId="{0E041683-EC61-4CBD-ACB2-6E85556DE87C}" type="presParOf" srcId="{1AF1FA76-6C3D-4B6A-815E-03606CBE2756}" destId="{8113811F-5CA2-480C-B643-C4255A51EA67}" srcOrd="1" destOrd="0" presId="urn:microsoft.com/office/officeart/2005/8/layout/list1"/>
    <dgm:cxn modelId="{6668A34A-A0DE-4EBA-8B14-7BF3F98C08D2}" type="presParOf" srcId="{FC153005-1B7C-4FCF-9425-123A3FEB985D}" destId="{58C6BCE4-0DF6-42D3-B9A5-408552AFDC68}" srcOrd="9" destOrd="0" presId="urn:microsoft.com/office/officeart/2005/8/layout/list1"/>
    <dgm:cxn modelId="{F5A31745-6089-4E12-A125-1321F2D3AADA}" type="presParOf" srcId="{FC153005-1B7C-4FCF-9425-123A3FEB985D}" destId="{0FE7754F-E03F-4F7F-9233-2B687E5FC891}" srcOrd="10" destOrd="0" presId="urn:microsoft.com/office/officeart/2005/8/layout/list1"/>
    <dgm:cxn modelId="{C740C80D-4E0B-42CC-AD23-23C490C9191B}" type="presParOf" srcId="{FC153005-1B7C-4FCF-9425-123A3FEB985D}" destId="{BA7272E4-5DD0-4BFF-BE56-E67EF32A85AE}" srcOrd="11" destOrd="0" presId="urn:microsoft.com/office/officeart/2005/8/layout/list1"/>
    <dgm:cxn modelId="{F8F57CEB-C8B6-4C9B-93DA-9F690D012302}" type="presParOf" srcId="{FC153005-1B7C-4FCF-9425-123A3FEB985D}" destId="{11CD1F10-753E-4954-831E-B9F541A33056}" srcOrd="12" destOrd="0" presId="urn:microsoft.com/office/officeart/2005/8/layout/list1"/>
    <dgm:cxn modelId="{D136C6C5-2D42-47C3-ACC1-FC409F84492D}" type="presParOf" srcId="{11CD1F10-753E-4954-831E-B9F541A33056}" destId="{39B018A6-C765-4832-82A9-11A3F7B20BA6}" srcOrd="0" destOrd="0" presId="urn:microsoft.com/office/officeart/2005/8/layout/list1"/>
    <dgm:cxn modelId="{72BD310A-EA94-4760-AD2A-066C52B59C90}" type="presParOf" srcId="{11CD1F10-753E-4954-831E-B9F541A33056}" destId="{D3F79A20-E88D-46FF-B5C0-96FB6607AD6F}" srcOrd="1" destOrd="0" presId="urn:microsoft.com/office/officeart/2005/8/layout/list1"/>
    <dgm:cxn modelId="{DF8844BC-DB7B-402B-B3EC-E3E7D9237B4C}" type="presParOf" srcId="{FC153005-1B7C-4FCF-9425-123A3FEB985D}" destId="{EFB495A2-52DE-4D79-B88A-8F1547DF035C}" srcOrd="13" destOrd="0" presId="urn:microsoft.com/office/officeart/2005/8/layout/list1"/>
    <dgm:cxn modelId="{C422FA7D-F913-4A0F-9888-1F971C9A5919}" type="presParOf" srcId="{FC153005-1B7C-4FCF-9425-123A3FEB985D}" destId="{063D19EF-FF93-41A3-9EE0-67EB2A4EBF2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7AC19E3-98D2-425C-A4D0-7853C12CED53}" type="doc">
      <dgm:prSet loTypeId="urn:microsoft.com/office/officeart/2005/8/layout/list1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s-MX"/>
        </a:p>
      </dgm:t>
    </dgm:pt>
    <dgm:pt modelId="{C109E58E-EEEE-4A05-8151-8CCDA88187B6}">
      <dgm:prSet phldrT="[Texto]" custT="1"/>
      <dgm:spPr/>
      <dgm:t>
        <a:bodyPr/>
        <a:lstStyle/>
        <a:p>
          <a:r>
            <a:rPr lang="es-MX" sz="2400" dirty="0" smtClean="0"/>
            <a:t>Default NO es </a:t>
          </a:r>
          <a:r>
            <a:rPr lang="es-MX" sz="2400" dirty="0" err="1" smtClean="0"/>
            <a:t>multirrespuesta</a:t>
          </a:r>
          <a:endParaRPr lang="es-MX" sz="2400" dirty="0"/>
        </a:p>
      </dgm:t>
    </dgm:pt>
    <dgm:pt modelId="{51987C10-2906-4110-AA73-F0BF04610D91}" type="parTrans" cxnId="{A5B6757B-0422-4C97-B521-4E754BB27E43}">
      <dgm:prSet/>
      <dgm:spPr/>
      <dgm:t>
        <a:bodyPr/>
        <a:lstStyle/>
        <a:p>
          <a:endParaRPr lang="es-MX"/>
        </a:p>
      </dgm:t>
    </dgm:pt>
    <dgm:pt modelId="{963A46DC-12F9-4E40-AB71-E95D7927A5EF}" type="sibTrans" cxnId="{A5B6757B-0422-4C97-B521-4E754BB27E43}">
      <dgm:prSet/>
      <dgm:spPr/>
      <dgm:t>
        <a:bodyPr/>
        <a:lstStyle/>
        <a:p>
          <a:endParaRPr lang="es-MX"/>
        </a:p>
      </dgm:t>
    </dgm:pt>
    <dgm:pt modelId="{E79C21EA-B007-4038-AFD4-6634C515983F}">
      <dgm:prSet custT="1"/>
      <dgm:spPr/>
      <dgm:t>
        <a:bodyPr/>
        <a:lstStyle/>
        <a:p>
          <a:r>
            <a:rPr lang="es-MX" sz="2000" dirty="0" smtClean="0"/>
            <a:t>Se tomará como correcta si y sólo sí están señaladas TODAS las respuestas correctas</a:t>
          </a:r>
          <a:endParaRPr lang="es-MX" sz="1600" dirty="0" smtClean="0"/>
        </a:p>
      </dgm:t>
    </dgm:pt>
    <dgm:pt modelId="{93A807E4-535A-48F2-931D-5EEE88D71890}" type="parTrans" cxnId="{100EBF05-54EA-4C37-B7E4-C4BF0300CD07}">
      <dgm:prSet/>
      <dgm:spPr/>
      <dgm:t>
        <a:bodyPr/>
        <a:lstStyle/>
        <a:p>
          <a:endParaRPr lang="es-MX"/>
        </a:p>
      </dgm:t>
    </dgm:pt>
    <dgm:pt modelId="{27200AEF-0157-4973-875B-9BFB86ECAFED}" type="sibTrans" cxnId="{100EBF05-54EA-4C37-B7E4-C4BF0300CD07}">
      <dgm:prSet/>
      <dgm:spPr/>
      <dgm:t>
        <a:bodyPr/>
        <a:lstStyle/>
        <a:p>
          <a:endParaRPr lang="es-MX"/>
        </a:p>
      </dgm:t>
    </dgm:pt>
    <dgm:pt modelId="{800E66B2-E8A6-4C5D-B5E2-6B430FE9509F}">
      <dgm:prSet custT="1"/>
      <dgm:spPr/>
      <dgm:t>
        <a:bodyPr/>
        <a:lstStyle/>
        <a:p>
          <a:r>
            <a:rPr lang="es-MX" sz="2000" dirty="0" smtClean="0"/>
            <a:t>T</a:t>
          </a:r>
          <a:r>
            <a:rPr lang="es-MX" sz="2000" b="1" dirty="0" smtClean="0"/>
            <a:t>odas</a:t>
          </a:r>
          <a:r>
            <a:rPr lang="es-MX" sz="2000" dirty="0" smtClean="0"/>
            <a:t> las respuestas correctas se manden a una página X y las incorrectas a una Y</a:t>
          </a:r>
        </a:p>
      </dgm:t>
    </dgm:pt>
    <dgm:pt modelId="{F774A82B-5C76-43DF-83EC-DC01F0F72C04}" type="parTrans" cxnId="{2EF9EAD7-42BE-44B0-977B-30C225F821EA}">
      <dgm:prSet/>
      <dgm:spPr/>
      <dgm:t>
        <a:bodyPr/>
        <a:lstStyle/>
        <a:p>
          <a:endParaRPr lang="es-MX"/>
        </a:p>
      </dgm:t>
    </dgm:pt>
    <dgm:pt modelId="{4E0A86C0-ABB1-4C13-9CDA-56D2797DAD7F}" type="sibTrans" cxnId="{2EF9EAD7-42BE-44B0-977B-30C225F821EA}">
      <dgm:prSet/>
      <dgm:spPr/>
      <dgm:t>
        <a:bodyPr/>
        <a:lstStyle/>
        <a:p>
          <a:endParaRPr lang="es-MX"/>
        </a:p>
      </dgm:t>
    </dgm:pt>
    <dgm:pt modelId="{3EE61FA9-5D00-4B1A-B1B8-BA6460A7ECCD}" type="pres">
      <dgm:prSet presAssocID="{A7AC19E3-98D2-425C-A4D0-7853C12CED5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BE9C38CB-56AD-49C4-A17E-3C16AADF1445}" type="pres">
      <dgm:prSet presAssocID="{C109E58E-EEEE-4A05-8151-8CCDA88187B6}" presName="parentLin" presStyleCnt="0"/>
      <dgm:spPr/>
    </dgm:pt>
    <dgm:pt modelId="{47AC265A-8710-4503-867B-CDE0080372EE}" type="pres">
      <dgm:prSet presAssocID="{C109E58E-EEEE-4A05-8151-8CCDA88187B6}" presName="parentLeftMargin" presStyleLbl="node1" presStyleIdx="0" presStyleCnt="3"/>
      <dgm:spPr/>
      <dgm:t>
        <a:bodyPr/>
        <a:lstStyle/>
        <a:p>
          <a:endParaRPr lang="es-MX"/>
        </a:p>
      </dgm:t>
    </dgm:pt>
    <dgm:pt modelId="{85997793-8A84-4B1F-B04A-E4FDEDB01C2E}" type="pres">
      <dgm:prSet presAssocID="{C109E58E-EEEE-4A05-8151-8CCDA88187B6}" presName="parentText" presStyleLbl="node1" presStyleIdx="0" presStyleCnt="3" custScaleX="125183" custScaleY="8223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2F277E1-1854-42B5-83ED-2FC951AD86F9}" type="pres">
      <dgm:prSet presAssocID="{C109E58E-EEEE-4A05-8151-8CCDA88187B6}" presName="negativeSpace" presStyleCnt="0"/>
      <dgm:spPr/>
    </dgm:pt>
    <dgm:pt modelId="{E54A1815-36F1-449D-831B-8EC3AE1BF7D5}" type="pres">
      <dgm:prSet presAssocID="{C109E58E-EEEE-4A05-8151-8CCDA88187B6}" presName="childText" presStyleLbl="conFgAcc1" presStyleIdx="0" presStyleCnt="3">
        <dgm:presLayoutVars>
          <dgm:bulletEnabled val="1"/>
        </dgm:presLayoutVars>
      </dgm:prSet>
      <dgm:spPr/>
    </dgm:pt>
    <dgm:pt modelId="{D00B4920-E71D-4609-9073-4BB6A12DD968}" type="pres">
      <dgm:prSet presAssocID="{963A46DC-12F9-4E40-AB71-E95D7927A5EF}" presName="spaceBetweenRectangles" presStyleCnt="0"/>
      <dgm:spPr/>
    </dgm:pt>
    <dgm:pt modelId="{59E80292-7C8B-4180-BF15-27CC0F036621}" type="pres">
      <dgm:prSet presAssocID="{E79C21EA-B007-4038-AFD4-6634C515983F}" presName="parentLin" presStyleCnt="0"/>
      <dgm:spPr/>
    </dgm:pt>
    <dgm:pt modelId="{4F4901A2-19B0-4DD1-8AD7-587A96439284}" type="pres">
      <dgm:prSet presAssocID="{E79C21EA-B007-4038-AFD4-6634C515983F}" presName="parentLeftMargin" presStyleLbl="node1" presStyleIdx="0" presStyleCnt="3"/>
      <dgm:spPr/>
      <dgm:t>
        <a:bodyPr/>
        <a:lstStyle/>
        <a:p>
          <a:endParaRPr lang="es-MX"/>
        </a:p>
      </dgm:t>
    </dgm:pt>
    <dgm:pt modelId="{7FC2531C-3EEE-4BBC-803A-286409FF50D8}" type="pres">
      <dgm:prSet presAssocID="{E79C21EA-B007-4038-AFD4-6634C515983F}" presName="parentText" presStyleLbl="node1" presStyleIdx="1" presStyleCnt="3" custScaleX="127465" custScaleY="104768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A91ED32-A9B6-48C0-8CDC-0FC24AC6EDD6}" type="pres">
      <dgm:prSet presAssocID="{E79C21EA-B007-4038-AFD4-6634C515983F}" presName="negativeSpace" presStyleCnt="0"/>
      <dgm:spPr/>
    </dgm:pt>
    <dgm:pt modelId="{BEFB93E3-C8A2-4FAA-8A5B-250900EC4CEB}" type="pres">
      <dgm:prSet presAssocID="{E79C21EA-B007-4038-AFD4-6634C515983F}" presName="childText" presStyleLbl="conFgAcc1" presStyleIdx="1" presStyleCnt="3">
        <dgm:presLayoutVars>
          <dgm:bulletEnabled val="1"/>
        </dgm:presLayoutVars>
      </dgm:prSet>
      <dgm:spPr/>
    </dgm:pt>
    <dgm:pt modelId="{59EE7FCA-8CE8-4FC9-963B-137778829B04}" type="pres">
      <dgm:prSet presAssocID="{27200AEF-0157-4973-875B-9BFB86ECAFED}" presName="spaceBetweenRectangles" presStyleCnt="0"/>
      <dgm:spPr/>
    </dgm:pt>
    <dgm:pt modelId="{B2F50FD9-4B89-40AC-85AF-91832050907F}" type="pres">
      <dgm:prSet presAssocID="{800E66B2-E8A6-4C5D-B5E2-6B430FE9509F}" presName="parentLin" presStyleCnt="0"/>
      <dgm:spPr/>
    </dgm:pt>
    <dgm:pt modelId="{9D103BB8-E81F-4CF9-B550-461D8F0E5B4A}" type="pres">
      <dgm:prSet presAssocID="{800E66B2-E8A6-4C5D-B5E2-6B430FE9509F}" presName="parentLeftMargin" presStyleLbl="node1" presStyleIdx="1" presStyleCnt="3"/>
      <dgm:spPr/>
      <dgm:t>
        <a:bodyPr/>
        <a:lstStyle/>
        <a:p>
          <a:endParaRPr lang="es-MX"/>
        </a:p>
      </dgm:t>
    </dgm:pt>
    <dgm:pt modelId="{B8F52821-8669-4B60-B797-89B54FDBA4CA}" type="pres">
      <dgm:prSet presAssocID="{800E66B2-E8A6-4C5D-B5E2-6B430FE9509F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6343944-7585-49D1-A1FF-6526066C09AF}" type="pres">
      <dgm:prSet presAssocID="{800E66B2-E8A6-4C5D-B5E2-6B430FE9509F}" presName="negativeSpace" presStyleCnt="0"/>
      <dgm:spPr/>
    </dgm:pt>
    <dgm:pt modelId="{E37D6BB1-180B-47C1-8573-795F4592019E}" type="pres">
      <dgm:prSet presAssocID="{800E66B2-E8A6-4C5D-B5E2-6B430FE9509F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0B8E1D1-2A22-4308-9EAD-6BD64C84BAB1}" type="presOf" srcId="{C109E58E-EEEE-4A05-8151-8CCDA88187B6}" destId="{47AC265A-8710-4503-867B-CDE0080372EE}" srcOrd="0" destOrd="0" presId="urn:microsoft.com/office/officeart/2005/8/layout/list1"/>
    <dgm:cxn modelId="{100EBF05-54EA-4C37-B7E4-C4BF0300CD07}" srcId="{A7AC19E3-98D2-425C-A4D0-7853C12CED53}" destId="{E79C21EA-B007-4038-AFD4-6634C515983F}" srcOrd="1" destOrd="0" parTransId="{93A807E4-535A-48F2-931D-5EEE88D71890}" sibTransId="{27200AEF-0157-4973-875B-9BFB86ECAFED}"/>
    <dgm:cxn modelId="{B79F94F0-7ABB-4CE1-89A5-C1394217979C}" type="presOf" srcId="{800E66B2-E8A6-4C5D-B5E2-6B430FE9509F}" destId="{9D103BB8-E81F-4CF9-B550-461D8F0E5B4A}" srcOrd="0" destOrd="0" presId="urn:microsoft.com/office/officeart/2005/8/layout/list1"/>
    <dgm:cxn modelId="{976D8A25-99CE-4CDC-8E53-78C6FD3218AD}" type="presOf" srcId="{A7AC19E3-98D2-425C-A4D0-7853C12CED53}" destId="{3EE61FA9-5D00-4B1A-B1B8-BA6460A7ECCD}" srcOrd="0" destOrd="0" presId="urn:microsoft.com/office/officeart/2005/8/layout/list1"/>
    <dgm:cxn modelId="{4E5AB588-D42D-46EC-922C-8E61F7810F47}" type="presOf" srcId="{E79C21EA-B007-4038-AFD4-6634C515983F}" destId="{7FC2531C-3EEE-4BBC-803A-286409FF50D8}" srcOrd="1" destOrd="0" presId="urn:microsoft.com/office/officeart/2005/8/layout/list1"/>
    <dgm:cxn modelId="{2EF9EAD7-42BE-44B0-977B-30C225F821EA}" srcId="{A7AC19E3-98D2-425C-A4D0-7853C12CED53}" destId="{800E66B2-E8A6-4C5D-B5E2-6B430FE9509F}" srcOrd="2" destOrd="0" parTransId="{F774A82B-5C76-43DF-83EC-DC01F0F72C04}" sibTransId="{4E0A86C0-ABB1-4C13-9CDA-56D2797DAD7F}"/>
    <dgm:cxn modelId="{F980A085-3CB1-41E0-B20C-1F51BD9A9427}" type="presOf" srcId="{C109E58E-EEEE-4A05-8151-8CCDA88187B6}" destId="{85997793-8A84-4B1F-B04A-E4FDEDB01C2E}" srcOrd="1" destOrd="0" presId="urn:microsoft.com/office/officeart/2005/8/layout/list1"/>
    <dgm:cxn modelId="{DB093201-CA53-4C0C-933F-BCF0F4F53E75}" type="presOf" srcId="{800E66B2-E8A6-4C5D-B5E2-6B430FE9509F}" destId="{B8F52821-8669-4B60-B797-89B54FDBA4CA}" srcOrd="1" destOrd="0" presId="urn:microsoft.com/office/officeart/2005/8/layout/list1"/>
    <dgm:cxn modelId="{0AB287C4-85E0-4760-AA11-07CA2F1E4BF6}" type="presOf" srcId="{E79C21EA-B007-4038-AFD4-6634C515983F}" destId="{4F4901A2-19B0-4DD1-8AD7-587A96439284}" srcOrd="0" destOrd="0" presId="urn:microsoft.com/office/officeart/2005/8/layout/list1"/>
    <dgm:cxn modelId="{A5B6757B-0422-4C97-B521-4E754BB27E43}" srcId="{A7AC19E3-98D2-425C-A4D0-7853C12CED53}" destId="{C109E58E-EEEE-4A05-8151-8CCDA88187B6}" srcOrd="0" destOrd="0" parTransId="{51987C10-2906-4110-AA73-F0BF04610D91}" sibTransId="{963A46DC-12F9-4E40-AB71-E95D7927A5EF}"/>
    <dgm:cxn modelId="{AD9222FC-6460-4198-9474-D5368F7448B6}" type="presParOf" srcId="{3EE61FA9-5D00-4B1A-B1B8-BA6460A7ECCD}" destId="{BE9C38CB-56AD-49C4-A17E-3C16AADF1445}" srcOrd="0" destOrd="0" presId="urn:microsoft.com/office/officeart/2005/8/layout/list1"/>
    <dgm:cxn modelId="{44CBFAE7-0C8E-4E00-B00A-A41E879DE72F}" type="presParOf" srcId="{BE9C38CB-56AD-49C4-A17E-3C16AADF1445}" destId="{47AC265A-8710-4503-867B-CDE0080372EE}" srcOrd="0" destOrd="0" presId="urn:microsoft.com/office/officeart/2005/8/layout/list1"/>
    <dgm:cxn modelId="{F202DA4F-F196-46D5-AB39-BDCF5FDD6AF3}" type="presParOf" srcId="{BE9C38CB-56AD-49C4-A17E-3C16AADF1445}" destId="{85997793-8A84-4B1F-B04A-E4FDEDB01C2E}" srcOrd="1" destOrd="0" presId="urn:microsoft.com/office/officeart/2005/8/layout/list1"/>
    <dgm:cxn modelId="{5D42F2D0-DD84-4E08-BAF4-644C5E7094A0}" type="presParOf" srcId="{3EE61FA9-5D00-4B1A-B1B8-BA6460A7ECCD}" destId="{92F277E1-1854-42B5-83ED-2FC951AD86F9}" srcOrd="1" destOrd="0" presId="urn:microsoft.com/office/officeart/2005/8/layout/list1"/>
    <dgm:cxn modelId="{9EC03C11-B43C-445B-8FA4-75F7A82B95A2}" type="presParOf" srcId="{3EE61FA9-5D00-4B1A-B1B8-BA6460A7ECCD}" destId="{E54A1815-36F1-449D-831B-8EC3AE1BF7D5}" srcOrd="2" destOrd="0" presId="urn:microsoft.com/office/officeart/2005/8/layout/list1"/>
    <dgm:cxn modelId="{C8A3190F-2C7A-4B56-BB0C-7BD826BDFCB5}" type="presParOf" srcId="{3EE61FA9-5D00-4B1A-B1B8-BA6460A7ECCD}" destId="{D00B4920-E71D-4609-9073-4BB6A12DD968}" srcOrd="3" destOrd="0" presId="urn:microsoft.com/office/officeart/2005/8/layout/list1"/>
    <dgm:cxn modelId="{8EB333C7-D487-488A-BAD3-EDD3D08B0A60}" type="presParOf" srcId="{3EE61FA9-5D00-4B1A-B1B8-BA6460A7ECCD}" destId="{59E80292-7C8B-4180-BF15-27CC0F036621}" srcOrd="4" destOrd="0" presId="urn:microsoft.com/office/officeart/2005/8/layout/list1"/>
    <dgm:cxn modelId="{3569D1C5-8BE0-44FC-B960-8821CAE9063A}" type="presParOf" srcId="{59E80292-7C8B-4180-BF15-27CC0F036621}" destId="{4F4901A2-19B0-4DD1-8AD7-587A96439284}" srcOrd="0" destOrd="0" presId="urn:microsoft.com/office/officeart/2005/8/layout/list1"/>
    <dgm:cxn modelId="{F6AC5D86-1055-4DAC-B595-744B447D5A45}" type="presParOf" srcId="{59E80292-7C8B-4180-BF15-27CC0F036621}" destId="{7FC2531C-3EEE-4BBC-803A-286409FF50D8}" srcOrd="1" destOrd="0" presId="urn:microsoft.com/office/officeart/2005/8/layout/list1"/>
    <dgm:cxn modelId="{73055F2B-EB34-4C47-BF4F-2C35E9CAC865}" type="presParOf" srcId="{3EE61FA9-5D00-4B1A-B1B8-BA6460A7ECCD}" destId="{2A91ED32-A9B6-48C0-8CDC-0FC24AC6EDD6}" srcOrd="5" destOrd="0" presId="urn:microsoft.com/office/officeart/2005/8/layout/list1"/>
    <dgm:cxn modelId="{3063BBFD-6ABD-4469-904A-E6C01CAD2569}" type="presParOf" srcId="{3EE61FA9-5D00-4B1A-B1B8-BA6460A7ECCD}" destId="{BEFB93E3-C8A2-4FAA-8A5B-250900EC4CEB}" srcOrd="6" destOrd="0" presId="urn:microsoft.com/office/officeart/2005/8/layout/list1"/>
    <dgm:cxn modelId="{4D193A78-7EED-4E16-84D9-CA3FCE44FFE1}" type="presParOf" srcId="{3EE61FA9-5D00-4B1A-B1B8-BA6460A7ECCD}" destId="{59EE7FCA-8CE8-4FC9-963B-137778829B04}" srcOrd="7" destOrd="0" presId="urn:microsoft.com/office/officeart/2005/8/layout/list1"/>
    <dgm:cxn modelId="{18EB9C0E-C2CF-4F3D-8694-CA305CFE17EB}" type="presParOf" srcId="{3EE61FA9-5D00-4B1A-B1B8-BA6460A7ECCD}" destId="{B2F50FD9-4B89-40AC-85AF-91832050907F}" srcOrd="8" destOrd="0" presId="urn:microsoft.com/office/officeart/2005/8/layout/list1"/>
    <dgm:cxn modelId="{3C8D3576-C685-475B-A1ED-BA5AADD7FFC3}" type="presParOf" srcId="{B2F50FD9-4B89-40AC-85AF-91832050907F}" destId="{9D103BB8-E81F-4CF9-B550-461D8F0E5B4A}" srcOrd="0" destOrd="0" presId="urn:microsoft.com/office/officeart/2005/8/layout/list1"/>
    <dgm:cxn modelId="{2C5F6E79-9129-41C0-B18D-BCDA725487BB}" type="presParOf" srcId="{B2F50FD9-4B89-40AC-85AF-91832050907F}" destId="{B8F52821-8669-4B60-B797-89B54FDBA4CA}" srcOrd="1" destOrd="0" presId="urn:microsoft.com/office/officeart/2005/8/layout/list1"/>
    <dgm:cxn modelId="{806D8D61-B80A-4EE3-AF36-B8028DE54456}" type="presParOf" srcId="{3EE61FA9-5D00-4B1A-B1B8-BA6460A7ECCD}" destId="{96343944-7585-49D1-A1FF-6526066C09AF}" srcOrd="9" destOrd="0" presId="urn:microsoft.com/office/officeart/2005/8/layout/list1"/>
    <dgm:cxn modelId="{4DCD9BDD-20BE-4CCB-A43D-257F43FFE9E6}" type="presParOf" srcId="{3EE61FA9-5D00-4B1A-B1B8-BA6460A7ECCD}" destId="{E37D6BB1-180B-47C1-8573-795F4592019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C3C74BA-4E19-4CAA-9CEB-7F8DDC3268DD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75D83B3-90EC-4BCD-BB75-76F2A0509176}">
      <dgm:prSet custT="1"/>
      <dgm:spPr/>
      <dgm:t>
        <a:bodyPr/>
        <a:lstStyle/>
        <a:p>
          <a:pPr rtl="0"/>
          <a:r>
            <a:rPr lang="es-MX" sz="2800" dirty="0" err="1" smtClean="0"/>
            <a:t>Cluster</a:t>
          </a:r>
          <a:endParaRPr lang="es-MX" sz="2800" dirty="0"/>
        </a:p>
      </dgm:t>
    </dgm:pt>
    <dgm:pt modelId="{1FCE8425-AE21-4A4B-9042-7D46998AD59F}" type="sibTrans" cxnId="{05B9EBC7-A4AE-444B-89BE-DCED56CA39F2}">
      <dgm:prSet/>
      <dgm:spPr/>
      <dgm:t>
        <a:bodyPr/>
        <a:lstStyle/>
        <a:p>
          <a:endParaRPr lang="es-MX"/>
        </a:p>
      </dgm:t>
    </dgm:pt>
    <dgm:pt modelId="{003D55E3-CAC2-4597-AE9D-0A4FC48FDD31}" type="parTrans" cxnId="{05B9EBC7-A4AE-444B-89BE-DCED56CA39F2}">
      <dgm:prSet/>
      <dgm:spPr/>
      <dgm:t>
        <a:bodyPr/>
        <a:lstStyle/>
        <a:p>
          <a:endParaRPr lang="es-MX"/>
        </a:p>
      </dgm:t>
    </dgm:pt>
    <dgm:pt modelId="{8E49EF6B-F7F0-45CD-A9D6-3D10D4F2E226}" type="pres">
      <dgm:prSet presAssocID="{FC3C74BA-4E19-4CAA-9CEB-7F8DDC3268D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1D915373-D7C2-4236-AB1B-66D784339A4E}" type="pres">
      <dgm:prSet presAssocID="{375D83B3-90EC-4BCD-BB75-76F2A0509176}" presName="horFlow" presStyleCnt="0"/>
      <dgm:spPr/>
    </dgm:pt>
    <dgm:pt modelId="{3AC16CC4-70F7-4DC0-8BB0-CA806196C9E6}" type="pres">
      <dgm:prSet presAssocID="{375D83B3-90EC-4BCD-BB75-76F2A0509176}" presName="bigChev" presStyleLbl="node1" presStyleIdx="0" presStyleCnt="1" custScaleX="46550" custScaleY="13475" custLinFactNeighborX="-17024" custLinFactNeighborY="22762"/>
      <dgm:spPr/>
      <dgm:t>
        <a:bodyPr/>
        <a:lstStyle/>
        <a:p>
          <a:endParaRPr lang="es-MX"/>
        </a:p>
      </dgm:t>
    </dgm:pt>
  </dgm:ptLst>
  <dgm:cxnLst>
    <dgm:cxn modelId="{05B9EBC7-A4AE-444B-89BE-DCED56CA39F2}" srcId="{FC3C74BA-4E19-4CAA-9CEB-7F8DDC3268DD}" destId="{375D83B3-90EC-4BCD-BB75-76F2A0509176}" srcOrd="0" destOrd="0" parTransId="{003D55E3-CAC2-4597-AE9D-0A4FC48FDD31}" sibTransId="{1FCE8425-AE21-4A4B-9042-7D46998AD59F}"/>
    <dgm:cxn modelId="{F475AB73-61CE-433D-B418-98762C2D3EC5}" type="presOf" srcId="{375D83B3-90EC-4BCD-BB75-76F2A0509176}" destId="{3AC16CC4-70F7-4DC0-8BB0-CA806196C9E6}" srcOrd="0" destOrd="0" presId="urn:microsoft.com/office/officeart/2005/8/layout/lProcess3"/>
    <dgm:cxn modelId="{E96E9F08-6567-4117-A78C-429D84EEB675}" type="presOf" srcId="{FC3C74BA-4E19-4CAA-9CEB-7F8DDC3268DD}" destId="{8E49EF6B-F7F0-45CD-A9D6-3D10D4F2E226}" srcOrd="0" destOrd="0" presId="urn:microsoft.com/office/officeart/2005/8/layout/lProcess3"/>
    <dgm:cxn modelId="{83517A5A-A109-45FA-B067-F3E1F0F2A635}" type="presParOf" srcId="{8E49EF6B-F7F0-45CD-A9D6-3D10D4F2E226}" destId="{1D915373-D7C2-4236-AB1B-66D784339A4E}" srcOrd="0" destOrd="0" presId="urn:microsoft.com/office/officeart/2005/8/layout/lProcess3"/>
    <dgm:cxn modelId="{A3340E98-5D20-45F3-A2C1-1F43589764C7}" type="presParOf" srcId="{1D915373-D7C2-4236-AB1B-66D784339A4E}" destId="{3AC16CC4-70F7-4DC0-8BB0-CA806196C9E6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691C55C-EF54-4888-913C-8BCCFB432CC1}" type="doc">
      <dgm:prSet loTypeId="urn:microsoft.com/office/officeart/2005/8/layout/radial6" loCatId="cycle" qsTypeId="urn:microsoft.com/office/officeart/2005/8/quickstyle/3d4" qsCatId="3D" csTypeId="urn:microsoft.com/office/officeart/2005/8/colors/accent0_2" csCatId="mainScheme" phldr="1"/>
      <dgm:spPr/>
      <dgm:t>
        <a:bodyPr/>
        <a:lstStyle/>
        <a:p>
          <a:endParaRPr lang="es-MX"/>
        </a:p>
      </dgm:t>
    </dgm:pt>
    <dgm:pt modelId="{BBB60A42-A13B-4D23-8325-27F602E492FA}">
      <dgm:prSet phldrT="[Texto]"/>
      <dgm:spPr/>
      <dgm:t>
        <a:bodyPr/>
        <a:lstStyle/>
        <a:p>
          <a:r>
            <a:rPr lang="es-ES" b="1" dirty="0" smtClean="0"/>
            <a:t>LECCIONES</a:t>
          </a:r>
          <a:endParaRPr lang="es-MX" b="1" dirty="0"/>
        </a:p>
      </dgm:t>
    </dgm:pt>
    <dgm:pt modelId="{D8E19E46-4B3B-48FE-9696-29E38AD6B062}" type="parTrans" cxnId="{24D3E649-F2B0-49A8-8583-F0E5051B97A1}">
      <dgm:prSet/>
      <dgm:spPr/>
      <dgm:t>
        <a:bodyPr/>
        <a:lstStyle/>
        <a:p>
          <a:endParaRPr lang="es-MX"/>
        </a:p>
      </dgm:t>
    </dgm:pt>
    <dgm:pt modelId="{E316DB4B-3816-43A6-96DC-CE4F0C8BCDFD}" type="sibTrans" cxnId="{24D3E649-F2B0-49A8-8583-F0E5051B97A1}">
      <dgm:prSet/>
      <dgm:spPr/>
      <dgm:t>
        <a:bodyPr/>
        <a:lstStyle/>
        <a:p>
          <a:endParaRPr lang="es-MX"/>
        </a:p>
      </dgm:t>
    </dgm:pt>
    <dgm:pt modelId="{E9811ACD-5C5C-465B-A986-345BCE0C67D1}">
      <dgm:prSet phldrT="[Texto]"/>
      <dgm:spPr/>
      <dgm:t>
        <a:bodyPr/>
        <a:lstStyle/>
        <a:p>
          <a:r>
            <a:rPr lang="es-ES" b="1" dirty="0" smtClean="0"/>
            <a:t>PRUEBA FINAL</a:t>
          </a:r>
          <a:endParaRPr lang="es-MX" b="1" dirty="0"/>
        </a:p>
      </dgm:t>
    </dgm:pt>
    <dgm:pt modelId="{98E49A02-F553-4BCC-A005-3FA45F3728DC}" type="parTrans" cxnId="{ACA05F07-C919-47C5-80F7-25D7A4738C8E}">
      <dgm:prSet/>
      <dgm:spPr/>
      <dgm:t>
        <a:bodyPr/>
        <a:lstStyle/>
        <a:p>
          <a:endParaRPr lang="es-MX"/>
        </a:p>
      </dgm:t>
    </dgm:pt>
    <dgm:pt modelId="{1E89A634-3821-4D25-A613-BF1E41024315}" type="sibTrans" cxnId="{ACA05F07-C919-47C5-80F7-25D7A4738C8E}">
      <dgm:prSet/>
      <dgm:spPr/>
      <dgm:t>
        <a:bodyPr/>
        <a:lstStyle/>
        <a:p>
          <a:endParaRPr lang="es-MX"/>
        </a:p>
      </dgm:t>
    </dgm:pt>
    <dgm:pt modelId="{52CC35F6-8241-4A4B-99A0-5C35156EBBA3}">
      <dgm:prSet phldrT="[Texto]"/>
      <dgm:spPr/>
      <dgm:t>
        <a:bodyPr/>
        <a:lstStyle/>
        <a:p>
          <a:r>
            <a:rPr lang="es-ES" b="1" dirty="0" smtClean="0"/>
            <a:t>COMPARA</a:t>
          </a:r>
          <a:endParaRPr lang="es-MX" b="1" dirty="0"/>
        </a:p>
      </dgm:t>
    </dgm:pt>
    <dgm:pt modelId="{03D17EA4-2105-491D-8948-8FB84C1BFC32}" type="parTrans" cxnId="{2C63146C-98FE-47F4-9311-7EEFA7CC0A5F}">
      <dgm:prSet/>
      <dgm:spPr/>
      <dgm:t>
        <a:bodyPr/>
        <a:lstStyle/>
        <a:p>
          <a:endParaRPr lang="es-MX"/>
        </a:p>
      </dgm:t>
    </dgm:pt>
    <dgm:pt modelId="{7066212D-F0E9-4CD1-8451-1497A4A536FF}" type="sibTrans" cxnId="{2C63146C-98FE-47F4-9311-7EEFA7CC0A5F}">
      <dgm:prSet/>
      <dgm:spPr/>
      <dgm:t>
        <a:bodyPr/>
        <a:lstStyle/>
        <a:p>
          <a:endParaRPr lang="es-MX"/>
        </a:p>
      </dgm:t>
    </dgm:pt>
    <dgm:pt modelId="{8087F392-55D6-459E-8EE9-AB01C9FDFA03}">
      <dgm:prSet phldrT="[Texto]"/>
      <dgm:spPr/>
      <dgm:t>
        <a:bodyPr/>
        <a:lstStyle/>
        <a:p>
          <a:r>
            <a:rPr lang="es-ES" b="1" dirty="0" smtClean="0"/>
            <a:t>CLUSTERS</a:t>
          </a:r>
          <a:endParaRPr lang="es-MX" b="1" dirty="0"/>
        </a:p>
      </dgm:t>
    </dgm:pt>
    <dgm:pt modelId="{52255E18-20AC-4915-ABA7-B739AC618923}" type="parTrans" cxnId="{DC73F607-493B-462B-8788-84003B311358}">
      <dgm:prSet/>
      <dgm:spPr/>
      <dgm:t>
        <a:bodyPr/>
        <a:lstStyle/>
        <a:p>
          <a:endParaRPr lang="es-MX"/>
        </a:p>
      </dgm:t>
    </dgm:pt>
    <dgm:pt modelId="{47D091C2-12B9-4E80-8921-1B16DC9111BB}" type="sibTrans" cxnId="{DC73F607-493B-462B-8788-84003B311358}">
      <dgm:prSet/>
      <dgm:spPr/>
      <dgm:t>
        <a:bodyPr/>
        <a:lstStyle/>
        <a:p>
          <a:endParaRPr lang="es-MX"/>
        </a:p>
      </dgm:t>
    </dgm:pt>
    <dgm:pt modelId="{B5793250-6D12-43B3-A2E2-2FF44D433DAF}">
      <dgm:prSet phldrT="[Texto]"/>
      <dgm:spPr/>
      <dgm:t>
        <a:bodyPr/>
        <a:lstStyle/>
        <a:p>
          <a:r>
            <a:rPr lang="es-ES" b="1" dirty="0" smtClean="0"/>
            <a:t>SALTOS</a:t>
          </a:r>
          <a:endParaRPr lang="es-MX" b="1" dirty="0"/>
        </a:p>
      </dgm:t>
    </dgm:pt>
    <dgm:pt modelId="{93E114B8-FB5C-4A19-9369-700DC8780241}" type="parTrans" cxnId="{8EB0BA88-5749-4A94-B862-8451486308E7}">
      <dgm:prSet/>
      <dgm:spPr/>
      <dgm:t>
        <a:bodyPr/>
        <a:lstStyle/>
        <a:p>
          <a:endParaRPr lang="es-MX"/>
        </a:p>
      </dgm:t>
    </dgm:pt>
    <dgm:pt modelId="{DFDEBFC4-D2CB-47E3-8211-E303EDBE42DA}" type="sibTrans" cxnId="{8EB0BA88-5749-4A94-B862-8451486308E7}">
      <dgm:prSet/>
      <dgm:spPr/>
      <dgm:t>
        <a:bodyPr/>
        <a:lstStyle/>
        <a:p>
          <a:endParaRPr lang="es-MX"/>
        </a:p>
      </dgm:t>
    </dgm:pt>
    <dgm:pt modelId="{45142ACD-BA49-48CF-81EB-6E6B3F5E7687}">
      <dgm:prSet/>
      <dgm:spPr/>
      <dgm:t>
        <a:bodyPr/>
        <a:lstStyle/>
        <a:p>
          <a:r>
            <a:rPr lang="es-ES" b="1" dirty="0" smtClean="0"/>
            <a:t>PLANEA</a:t>
          </a:r>
          <a:endParaRPr lang="es-MX" b="1" dirty="0"/>
        </a:p>
      </dgm:t>
    </dgm:pt>
    <dgm:pt modelId="{F6F1DC6D-6F88-4833-B5B1-1A073A9931FA}" type="parTrans" cxnId="{D606E9A4-142A-48B9-81CF-D9F151A06D2B}">
      <dgm:prSet/>
      <dgm:spPr/>
      <dgm:t>
        <a:bodyPr/>
        <a:lstStyle/>
        <a:p>
          <a:endParaRPr lang="es-MX"/>
        </a:p>
      </dgm:t>
    </dgm:pt>
    <dgm:pt modelId="{A9C8C999-3AC5-4F5E-8A27-3E0519975554}" type="sibTrans" cxnId="{D606E9A4-142A-48B9-81CF-D9F151A06D2B}">
      <dgm:prSet/>
      <dgm:spPr/>
      <dgm:t>
        <a:bodyPr/>
        <a:lstStyle/>
        <a:p>
          <a:endParaRPr lang="es-MX"/>
        </a:p>
      </dgm:t>
    </dgm:pt>
    <dgm:pt modelId="{66D3F3F8-4C00-483A-9659-92B5934CC86E}">
      <dgm:prSet/>
      <dgm:spPr/>
      <dgm:t>
        <a:bodyPr/>
        <a:lstStyle/>
        <a:p>
          <a:r>
            <a:rPr lang="es-ES" b="1" dirty="0" smtClean="0"/>
            <a:t>VISUALIZA</a:t>
          </a:r>
          <a:endParaRPr lang="es-MX" b="1" dirty="0"/>
        </a:p>
      </dgm:t>
    </dgm:pt>
    <dgm:pt modelId="{B41ABEA7-5F50-4F8F-9FAC-49361B6B144D}" type="parTrans" cxnId="{B1317F5D-A8E6-4D33-BE8E-3B6DEED5DA46}">
      <dgm:prSet/>
      <dgm:spPr/>
      <dgm:t>
        <a:bodyPr/>
        <a:lstStyle/>
        <a:p>
          <a:endParaRPr lang="es-MX"/>
        </a:p>
      </dgm:t>
    </dgm:pt>
    <dgm:pt modelId="{3BBD8E5A-7846-40AD-88CA-D7D11E171DE5}" type="sibTrans" cxnId="{B1317F5D-A8E6-4D33-BE8E-3B6DEED5DA46}">
      <dgm:prSet/>
      <dgm:spPr/>
      <dgm:t>
        <a:bodyPr/>
        <a:lstStyle/>
        <a:p>
          <a:endParaRPr lang="es-MX"/>
        </a:p>
      </dgm:t>
    </dgm:pt>
    <dgm:pt modelId="{DE6174C0-3A65-4584-89D0-BD108FEE7835}">
      <dgm:prSet/>
      <dgm:spPr/>
      <dgm:t>
        <a:bodyPr/>
        <a:lstStyle/>
        <a:p>
          <a:r>
            <a:rPr lang="es-ES" b="1" dirty="0" smtClean="0"/>
            <a:t>CREA PÁGINAS </a:t>
          </a:r>
          <a:endParaRPr lang="es-MX" b="1" dirty="0"/>
        </a:p>
      </dgm:t>
    </dgm:pt>
    <dgm:pt modelId="{3D27C9F2-9BDA-466F-9C10-B0215668AA90}" type="parTrans" cxnId="{247C1EE6-F656-4E58-B9DF-94BBD611B58B}">
      <dgm:prSet/>
      <dgm:spPr/>
      <dgm:t>
        <a:bodyPr/>
        <a:lstStyle/>
        <a:p>
          <a:endParaRPr lang="es-MX"/>
        </a:p>
      </dgm:t>
    </dgm:pt>
    <dgm:pt modelId="{0B064ED2-7A51-49DD-8312-5DA53050F932}" type="sibTrans" cxnId="{247C1EE6-F656-4E58-B9DF-94BBD611B58B}">
      <dgm:prSet/>
      <dgm:spPr/>
      <dgm:t>
        <a:bodyPr/>
        <a:lstStyle/>
        <a:p>
          <a:endParaRPr lang="es-MX"/>
        </a:p>
      </dgm:t>
    </dgm:pt>
    <dgm:pt modelId="{6CA91D1E-3041-4C09-80B0-5EB05B9CED7E}">
      <dgm:prSet/>
      <dgm:spPr/>
      <dgm:t>
        <a:bodyPr/>
        <a:lstStyle/>
        <a:p>
          <a:r>
            <a:rPr lang="es-ES" b="1" dirty="0" smtClean="0"/>
            <a:t>CONSIDERA</a:t>
          </a:r>
          <a:endParaRPr lang="es-MX" b="1" dirty="0"/>
        </a:p>
      </dgm:t>
    </dgm:pt>
    <dgm:pt modelId="{BA6FA5EB-E653-4A71-B0CE-0F42A779D0CA}" type="parTrans" cxnId="{9C18A2BE-F1E4-4F01-90AE-3C749CD4DEBC}">
      <dgm:prSet/>
      <dgm:spPr/>
      <dgm:t>
        <a:bodyPr/>
        <a:lstStyle/>
        <a:p>
          <a:endParaRPr lang="es-MX"/>
        </a:p>
      </dgm:t>
    </dgm:pt>
    <dgm:pt modelId="{5C824408-88E2-4033-B2EC-E22C0AB05F45}" type="sibTrans" cxnId="{9C18A2BE-F1E4-4F01-90AE-3C749CD4DEBC}">
      <dgm:prSet/>
      <dgm:spPr/>
      <dgm:t>
        <a:bodyPr/>
        <a:lstStyle/>
        <a:p>
          <a:endParaRPr lang="es-MX"/>
        </a:p>
      </dgm:t>
    </dgm:pt>
    <dgm:pt modelId="{48836916-B0BB-420E-B54C-AC61F6915C9D}" type="pres">
      <dgm:prSet presAssocID="{8691C55C-EF54-4888-913C-8BCCFB432CC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355E39E-10C9-4EBD-93F9-7CD54863F9B7}" type="pres">
      <dgm:prSet presAssocID="{BBB60A42-A13B-4D23-8325-27F602E492FA}" presName="centerShape" presStyleLbl="node0" presStyleIdx="0" presStyleCnt="1"/>
      <dgm:spPr/>
      <dgm:t>
        <a:bodyPr/>
        <a:lstStyle/>
        <a:p>
          <a:endParaRPr lang="es-MX"/>
        </a:p>
      </dgm:t>
    </dgm:pt>
    <dgm:pt modelId="{D73D13CE-478B-438A-BD03-1F2DBAEEE035}" type="pres">
      <dgm:prSet presAssocID="{E9811ACD-5C5C-465B-A986-345BCE0C67D1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DA72D70-5A0B-4AA7-956A-11BF785B4961}" type="pres">
      <dgm:prSet presAssocID="{E9811ACD-5C5C-465B-A986-345BCE0C67D1}" presName="dummy" presStyleCnt="0"/>
      <dgm:spPr/>
    </dgm:pt>
    <dgm:pt modelId="{9695AA73-6CCD-4A78-81FC-AB9202D0A777}" type="pres">
      <dgm:prSet presAssocID="{1E89A634-3821-4D25-A613-BF1E41024315}" presName="sibTrans" presStyleLbl="sibTrans2D1" presStyleIdx="0" presStyleCnt="8"/>
      <dgm:spPr/>
      <dgm:t>
        <a:bodyPr/>
        <a:lstStyle/>
        <a:p>
          <a:endParaRPr lang="es-MX"/>
        </a:p>
      </dgm:t>
    </dgm:pt>
    <dgm:pt modelId="{EAB8C589-93DF-43F6-B55D-B092117B09E4}" type="pres">
      <dgm:prSet presAssocID="{6CA91D1E-3041-4C09-80B0-5EB05B9CED7E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155001C-712A-4AB8-9C87-05C81DB3F9AA}" type="pres">
      <dgm:prSet presAssocID="{6CA91D1E-3041-4C09-80B0-5EB05B9CED7E}" presName="dummy" presStyleCnt="0"/>
      <dgm:spPr/>
    </dgm:pt>
    <dgm:pt modelId="{3DFEE82D-A605-4EFA-9D3C-37A3C70DE1A8}" type="pres">
      <dgm:prSet presAssocID="{5C824408-88E2-4033-B2EC-E22C0AB05F45}" presName="sibTrans" presStyleLbl="sibTrans2D1" presStyleIdx="1" presStyleCnt="8"/>
      <dgm:spPr/>
      <dgm:t>
        <a:bodyPr/>
        <a:lstStyle/>
        <a:p>
          <a:endParaRPr lang="es-MX"/>
        </a:p>
      </dgm:t>
    </dgm:pt>
    <dgm:pt modelId="{C3D764C1-9565-40F0-81FC-609372798B62}" type="pres">
      <dgm:prSet presAssocID="{66D3F3F8-4C00-483A-9659-92B5934CC86E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FB81E3-2E95-4A4A-B813-A5EA4EF8A94D}" type="pres">
      <dgm:prSet presAssocID="{66D3F3F8-4C00-483A-9659-92B5934CC86E}" presName="dummy" presStyleCnt="0"/>
      <dgm:spPr/>
    </dgm:pt>
    <dgm:pt modelId="{1D594533-C1B3-4974-950A-EBC453D82BAC}" type="pres">
      <dgm:prSet presAssocID="{3BBD8E5A-7846-40AD-88CA-D7D11E171DE5}" presName="sibTrans" presStyleLbl="sibTrans2D1" presStyleIdx="2" presStyleCnt="8"/>
      <dgm:spPr/>
      <dgm:t>
        <a:bodyPr/>
        <a:lstStyle/>
        <a:p>
          <a:endParaRPr lang="es-MX"/>
        </a:p>
      </dgm:t>
    </dgm:pt>
    <dgm:pt modelId="{EF8F7306-CCEC-4049-AD4B-7D1A85B3A224}" type="pres">
      <dgm:prSet presAssocID="{45142ACD-BA49-48CF-81EB-6E6B3F5E7687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A7359B2-14B6-4C84-BDA1-D90DBE786B9F}" type="pres">
      <dgm:prSet presAssocID="{45142ACD-BA49-48CF-81EB-6E6B3F5E7687}" presName="dummy" presStyleCnt="0"/>
      <dgm:spPr/>
    </dgm:pt>
    <dgm:pt modelId="{624C3CF8-C23D-45B5-A445-9F9895026135}" type="pres">
      <dgm:prSet presAssocID="{A9C8C999-3AC5-4F5E-8A27-3E0519975554}" presName="sibTrans" presStyleLbl="sibTrans2D1" presStyleIdx="3" presStyleCnt="8"/>
      <dgm:spPr/>
      <dgm:t>
        <a:bodyPr/>
        <a:lstStyle/>
        <a:p>
          <a:endParaRPr lang="es-MX"/>
        </a:p>
      </dgm:t>
    </dgm:pt>
    <dgm:pt modelId="{4F2E2546-E62B-4A6C-9C4F-942F7311338E}" type="pres">
      <dgm:prSet presAssocID="{DE6174C0-3A65-4584-89D0-BD108FEE7835}" presName="node" presStyleLbl="node1" presStyleIdx="4" presStyleCnt="8" custRadScaleRad="97138" custRadScaleInc="572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1FFA183-BD1A-4614-941D-C758D39F4105}" type="pres">
      <dgm:prSet presAssocID="{DE6174C0-3A65-4584-89D0-BD108FEE7835}" presName="dummy" presStyleCnt="0"/>
      <dgm:spPr/>
    </dgm:pt>
    <dgm:pt modelId="{BC464144-0EBD-4536-9F3F-ED669A6A301D}" type="pres">
      <dgm:prSet presAssocID="{0B064ED2-7A51-49DD-8312-5DA53050F932}" presName="sibTrans" presStyleLbl="sibTrans2D1" presStyleIdx="4" presStyleCnt="8"/>
      <dgm:spPr/>
      <dgm:t>
        <a:bodyPr/>
        <a:lstStyle/>
        <a:p>
          <a:endParaRPr lang="es-MX"/>
        </a:p>
      </dgm:t>
    </dgm:pt>
    <dgm:pt modelId="{7C2E5395-D37F-41DC-8ADF-73B1480D8E6A}" type="pres">
      <dgm:prSet presAssocID="{52CC35F6-8241-4A4B-99A0-5C35156EBBA3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051CE1A-1485-4782-AD8C-AD4B9497ABFA}" type="pres">
      <dgm:prSet presAssocID="{52CC35F6-8241-4A4B-99A0-5C35156EBBA3}" presName="dummy" presStyleCnt="0"/>
      <dgm:spPr/>
    </dgm:pt>
    <dgm:pt modelId="{0AF2849E-5120-439E-A2C4-97669C808E63}" type="pres">
      <dgm:prSet presAssocID="{7066212D-F0E9-4CD1-8451-1497A4A536FF}" presName="sibTrans" presStyleLbl="sibTrans2D1" presStyleIdx="5" presStyleCnt="8"/>
      <dgm:spPr/>
      <dgm:t>
        <a:bodyPr/>
        <a:lstStyle/>
        <a:p>
          <a:endParaRPr lang="es-MX"/>
        </a:p>
      </dgm:t>
    </dgm:pt>
    <dgm:pt modelId="{349DD955-F020-4CEC-969B-2DDC44127044}" type="pres">
      <dgm:prSet presAssocID="{8087F392-55D6-459E-8EE9-AB01C9FDFA03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5F7BA23-56FC-4E58-9B92-43CEE0F7317F}" type="pres">
      <dgm:prSet presAssocID="{8087F392-55D6-459E-8EE9-AB01C9FDFA03}" presName="dummy" presStyleCnt="0"/>
      <dgm:spPr/>
    </dgm:pt>
    <dgm:pt modelId="{230E9CE0-C364-47E9-8795-148A60D08559}" type="pres">
      <dgm:prSet presAssocID="{47D091C2-12B9-4E80-8921-1B16DC9111BB}" presName="sibTrans" presStyleLbl="sibTrans2D1" presStyleIdx="6" presStyleCnt="8"/>
      <dgm:spPr/>
      <dgm:t>
        <a:bodyPr/>
        <a:lstStyle/>
        <a:p>
          <a:endParaRPr lang="es-MX"/>
        </a:p>
      </dgm:t>
    </dgm:pt>
    <dgm:pt modelId="{CEF4FC49-94BE-4378-B70D-E94FCC9D5A32}" type="pres">
      <dgm:prSet presAssocID="{B5793250-6D12-43B3-A2E2-2FF44D433DAF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30BF67D-851C-4FE8-8FF1-EFE532804D5A}" type="pres">
      <dgm:prSet presAssocID="{B5793250-6D12-43B3-A2E2-2FF44D433DAF}" presName="dummy" presStyleCnt="0"/>
      <dgm:spPr/>
    </dgm:pt>
    <dgm:pt modelId="{470D6D2D-FB8E-4E2D-953E-126EFBF898CD}" type="pres">
      <dgm:prSet presAssocID="{DFDEBFC4-D2CB-47E3-8211-E303EDBE42DA}" presName="sibTrans" presStyleLbl="sibTrans2D1" presStyleIdx="7" presStyleCnt="8"/>
      <dgm:spPr/>
      <dgm:t>
        <a:bodyPr/>
        <a:lstStyle/>
        <a:p>
          <a:endParaRPr lang="es-MX"/>
        </a:p>
      </dgm:t>
    </dgm:pt>
  </dgm:ptLst>
  <dgm:cxnLst>
    <dgm:cxn modelId="{24D3E649-F2B0-49A8-8583-F0E5051B97A1}" srcId="{8691C55C-EF54-4888-913C-8BCCFB432CC1}" destId="{BBB60A42-A13B-4D23-8325-27F602E492FA}" srcOrd="0" destOrd="0" parTransId="{D8E19E46-4B3B-48FE-9696-29E38AD6B062}" sibTransId="{E316DB4B-3816-43A6-96DC-CE4F0C8BCDFD}"/>
    <dgm:cxn modelId="{247C1EE6-F656-4E58-B9DF-94BBD611B58B}" srcId="{BBB60A42-A13B-4D23-8325-27F602E492FA}" destId="{DE6174C0-3A65-4584-89D0-BD108FEE7835}" srcOrd="4" destOrd="0" parTransId="{3D27C9F2-9BDA-466F-9C10-B0215668AA90}" sibTransId="{0B064ED2-7A51-49DD-8312-5DA53050F932}"/>
    <dgm:cxn modelId="{ACA05F07-C919-47C5-80F7-25D7A4738C8E}" srcId="{BBB60A42-A13B-4D23-8325-27F602E492FA}" destId="{E9811ACD-5C5C-465B-A986-345BCE0C67D1}" srcOrd="0" destOrd="0" parTransId="{98E49A02-F553-4BCC-A005-3FA45F3728DC}" sibTransId="{1E89A634-3821-4D25-A613-BF1E41024315}"/>
    <dgm:cxn modelId="{5DD724B9-791A-41EB-AE7A-2D0CB82FE792}" type="presOf" srcId="{A9C8C999-3AC5-4F5E-8A27-3E0519975554}" destId="{624C3CF8-C23D-45B5-A445-9F9895026135}" srcOrd="0" destOrd="0" presId="urn:microsoft.com/office/officeart/2005/8/layout/radial6"/>
    <dgm:cxn modelId="{407A5727-E280-4A14-B784-313E1A969C24}" type="presOf" srcId="{3BBD8E5A-7846-40AD-88CA-D7D11E171DE5}" destId="{1D594533-C1B3-4974-950A-EBC453D82BAC}" srcOrd="0" destOrd="0" presId="urn:microsoft.com/office/officeart/2005/8/layout/radial6"/>
    <dgm:cxn modelId="{015A55D8-41E4-49B8-A834-7889948D557A}" type="presOf" srcId="{0B064ED2-7A51-49DD-8312-5DA53050F932}" destId="{BC464144-0EBD-4536-9F3F-ED669A6A301D}" srcOrd="0" destOrd="0" presId="urn:microsoft.com/office/officeart/2005/8/layout/radial6"/>
    <dgm:cxn modelId="{F02B6157-8493-4F99-A641-A46EA357A9CA}" type="presOf" srcId="{DE6174C0-3A65-4584-89D0-BD108FEE7835}" destId="{4F2E2546-E62B-4A6C-9C4F-942F7311338E}" srcOrd="0" destOrd="0" presId="urn:microsoft.com/office/officeart/2005/8/layout/radial6"/>
    <dgm:cxn modelId="{ABE7D0FE-6BA6-4ACE-9181-1FBEE5A804C6}" type="presOf" srcId="{45142ACD-BA49-48CF-81EB-6E6B3F5E7687}" destId="{EF8F7306-CCEC-4049-AD4B-7D1A85B3A224}" srcOrd="0" destOrd="0" presId="urn:microsoft.com/office/officeart/2005/8/layout/radial6"/>
    <dgm:cxn modelId="{5AC691CB-47F0-4AA9-956D-879E422DE82F}" type="presOf" srcId="{BBB60A42-A13B-4D23-8325-27F602E492FA}" destId="{C355E39E-10C9-4EBD-93F9-7CD54863F9B7}" srcOrd="0" destOrd="0" presId="urn:microsoft.com/office/officeart/2005/8/layout/radial6"/>
    <dgm:cxn modelId="{9C18A2BE-F1E4-4F01-90AE-3C749CD4DEBC}" srcId="{BBB60A42-A13B-4D23-8325-27F602E492FA}" destId="{6CA91D1E-3041-4C09-80B0-5EB05B9CED7E}" srcOrd="1" destOrd="0" parTransId="{BA6FA5EB-E653-4A71-B0CE-0F42A779D0CA}" sibTransId="{5C824408-88E2-4033-B2EC-E22C0AB05F45}"/>
    <dgm:cxn modelId="{D606E9A4-142A-48B9-81CF-D9F151A06D2B}" srcId="{BBB60A42-A13B-4D23-8325-27F602E492FA}" destId="{45142ACD-BA49-48CF-81EB-6E6B3F5E7687}" srcOrd="3" destOrd="0" parTransId="{F6F1DC6D-6F88-4833-B5B1-1A073A9931FA}" sibTransId="{A9C8C999-3AC5-4F5E-8A27-3E0519975554}"/>
    <dgm:cxn modelId="{E7E2B5AA-8385-4DE6-8922-3D40907F99E7}" type="presOf" srcId="{8691C55C-EF54-4888-913C-8BCCFB432CC1}" destId="{48836916-B0BB-420E-B54C-AC61F6915C9D}" srcOrd="0" destOrd="0" presId="urn:microsoft.com/office/officeart/2005/8/layout/radial6"/>
    <dgm:cxn modelId="{F66BA071-C559-448C-9B92-1AB69BE56B40}" type="presOf" srcId="{47D091C2-12B9-4E80-8921-1B16DC9111BB}" destId="{230E9CE0-C364-47E9-8795-148A60D08559}" srcOrd="0" destOrd="0" presId="urn:microsoft.com/office/officeart/2005/8/layout/radial6"/>
    <dgm:cxn modelId="{DC73F607-493B-462B-8788-84003B311358}" srcId="{BBB60A42-A13B-4D23-8325-27F602E492FA}" destId="{8087F392-55D6-459E-8EE9-AB01C9FDFA03}" srcOrd="6" destOrd="0" parTransId="{52255E18-20AC-4915-ABA7-B739AC618923}" sibTransId="{47D091C2-12B9-4E80-8921-1B16DC9111BB}"/>
    <dgm:cxn modelId="{78FA33FE-58A4-475B-B1D6-013173C894C4}" type="presOf" srcId="{6CA91D1E-3041-4C09-80B0-5EB05B9CED7E}" destId="{EAB8C589-93DF-43F6-B55D-B092117B09E4}" srcOrd="0" destOrd="0" presId="urn:microsoft.com/office/officeart/2005/8/layout/radial6"/>
    <dgm:cxn modelId="{465DAD78-784E-48BD-91CD-63AF158065BF}" type="presOf" srcId="{5C824408-88E2-4033-B2EC-E22C0AB05F45}" destId="{3DFEE82D-A605-4EFA-9D3C-37A3C70DE1A8}" srcOrd="0" destOrd="0" presId="urn:microsoft.com/office/officeart/2005/8/layout/radial6"/>
    <dgm:cxn modelId="{CA551FBC-1461-44FD-9D74-B18CED536E32}" type="presOf" srcId="{52CC35F6-8241-4A4B-99A0-5C35156EBBA3}" destId="{7C2E5395-D37F-41DC-8ADF-73B1480D8E6A}" srcOrd="0" destOrd="0" presId="urn:microsoft.com/office/officeart/2005/8/layout/radial6"/>
    <dgm:cxn modelId="{8EB0BA88-5749-4A94-B862-8451486308E7}" srcId="{BBB60A42-A13B-4D23-8325-27F602E492FA}" destId="{B5793250-6D12-43B3-A2E2-2FF44D433DAF}" srcOrd="7" destOrd="0" parTransId="{93E114B8-FB5C-4A19-9369-700DC8780241}" sibTransId="{DFDEBFC4-D2CB-47E3-8211-E303EDBE42DA}"/>
    <dgm:cxn modelId="{43CA8858-82D7-4584-9354-18DAB4A89E87}" type="presOf" srcId="{66D3F3F8-4C00-483A-9659-92B5934CC86E}" destId="{C3D764C1-9565-40F0-81FC-609372798B62}" srcOrd="0" destOrd="0" presId="urn:microsoft.com/office/officeart/2005/8/layout/radial6"/>
    <dgm:cxn modelId="{B1317F5D-A8E6-4D33-BE8E-3B6DEED5DA46}" srcId="{BBB60A42-A13B-4D23-8325-27F602E492FA}" destId="{66D3F3F8-4C00-483A-9659-92B5934CC86E}" srcOrd="2" destOrd="0" parTransId="{B41ABEA7-5F50-4F8F-9FAC-49361B6B144D}" sibTransId="{3BBD8E5A-7846-40AD-88CA-D7D11E171DE5}"/>
    <dgm:cxn modelId="{A79DC9FA-57A1-4BE6-8D42-7586E74BDF0C}" type="presOf" srcId="{7066212D-F0E9-4CD1-8451-1497A4A536FF}" destId="{0AF2849E-5120-439E-A2C4-97669C808E63}" srcOrd="0" destOrd="0" presId="urn:microsoft.com/office/officeart/2005/8/layout/radial6"/>
    <dgm:cxn modelId="{E80ACF4B-36BE-481D-BAB7-882B76F1DC4F}" type="presOf" srcId="{DFDEBFC4-D2CB-47E3-8211-E303EDBE42DA}" destId="{470D6D2D-FB8E-4E2D-953E-126EFBF898CD}" srcOrd="0" destOrd="0" presId="urn:microsoft.com/office/officeart/2005/8/layout/radial6"/>
    <dgm:cxn modelId="{2C63146C-98FE-47F4-9311-7EEFA7CC0A5F}" srcId="{BBB60A42-A13B-4D23-8325-27F602E492FA}" destId="{52CC35F6-8241-4A4B-99A0-5C35156EBBA3}" srcOrd="5" destOrd="0" parTransId="{03D17EA4-2105-491D-8948-8FB84C1BFC32}" sibTransId="{7066212D-F0E9-4CD1-8451-1497A4A536FF}"/>
    <dgm:cxn modelId="{109E7B95-48FA-4D5C-8CD8-96886B1727CA}" type="presOf" srcId="{1E89A634-3821-4D25-A613-BF1E41024315}" destId="{9695AA73-6CCD-4A78-81FC-AB9202D0A777}" srcOrd="0" destOrd="0" presId="urn:microsoft.com/office/officeart/2005/8/layout/radial6"/>
    <dgm:cxn modelId="{C1D4021B-9359-4F57-A24B-433DDB1E6FEA}" type="presOf" srcId="{8087F392-55D6-459E-8EE9-AB01C9FDFA03}" destId="{349DD955-F020-4CEC-969B-2DDC44127044}" srcOrd="0" destOrd="0" presId="urn:microsoft.com/office/officeart/2005/8/layout/radial6"/>
    <dgm:cxn modelId="{E0D31640-A3B2-4668-9590-4DEF306FFFDF}" type="presOf" srcId="{E9811ACD-5C5C-465B-A986-345BCE0C67D1}" destId="{D73D13CE-478B-438A-BD03-1F2DBAEEE035}" srcOrd="0" destOrd="0" presId="urn:microsoft.com/office/officeart/2005/8/layout/radial6"/>
    <dgm:cxn modelId="{CBCAF278-00FA-4194-80D7-F95EF7A9AA8C}" type="presOf" srcId="{B5793250-6D12-43B3-A2E2-2FF44D433DAF}" destId="{CEF4FC49-94BE-4378-B70D-E94FCC9D5A32}" srcOrd="0" destOrd="0" presId="urn:microsoft.com/office/officeart/2005/8/layout/radial6"/>
    <dgm:cxn modelId="{4D641CB4-807A-4CE6-89D6-5722C5A6FA32}" type="presParOf" srcId="{48836916-B0BB-420E-B54C-AC61F6915C9D}" destId="{C355E39E-10C9-4EBD-93F9-7CD54863F9B7}" srcOrd="0" destOrd="0" presId="urn:microsoft.com/office/officeart/2005/8/layout/radial6"/>
    <dgm:cxn modelId="{0C3B3CBA-EB33-433F-94E7-1F80623AE377}" type="presParOf" srcId="{48836916-B0BB-420E-B54C-AC61F6915C9D}" destId="{D73D13CE-478B-438A-BD03-1F2DBAEEE035}" srcOrd="1" destOrd="0" presId="urn:microsoft.com/office/officeart/2005/8/layout/radial6"/>
    <dgm:cxn modelId="{D1919237-1912-47D6-AD4E-041D3D8E6A4C}" type="presParOf" srcId="{48836916-B0BB-420E-B54C-AC61F6915C9D}" destId="{CDA72D70-5A0B-4AA7-956A-11BF785B4961}" srcOrd="2" destOrd="0" presId="urn:microsoft.com/office/officeart/2005/8/layout/radial6"/>
    <dgm:cxn modelId="{A8E539B1-3672-45C3-8C32-B1DE8CD3FA88}" type="presParOf" srcId="{48836916-B0BB-420E-B54C-AC61F6915C9D}" destId="{9695AA73-6CCD-4A78-81FC-AB9202D0A777}" srcOrd="3" destOrd="0" presId="urn:microsoft.com/office/officeart/2005/8/layout/radial6"/>
    <dgm:cxn modelId="{E376B10C-1CFC-425C-A2EA-EEA76154E899}" type="presParOf" srcId="{48836916-B0BB-420E-B54C-AC61F6915C9D}" destId="{EAB8C589-93DF-43F6-B55D-B092117B09E4}" srcOrd="4" destOrd="0" presId="urn:microsoft.com/office/officeart/2005/8/layout/radial6"/>
    <dgm:cxn modelId="{CD23BCEA-33B9-4B8E-B491-ED431B4AE167}" type="presParOf" srcId="{48836916-B0BB-420E-B54C-AC61F6915C9D}" destId="{D155001C-712A-4AB8-9C87-05C81DB3F9AA}" srcOrd="5" destOrd="0" presId="urn:microsoft.com/office/officeart/2005/8/layout/radial6"/>
    <dgm:cxn modelId="{1BD658CC-1B60-4FD5-B748-84E3BDBC8D1E}" type="presParOf" srcId="{48836916-B0BB-420E-B54C-AC61F6915C9D}" destId="{3DFEE82D-A605-4EFA-9D3C-37A3C70DE1A8}" srcOrd="6" destOrd="0" presId="urn:microsoft.com/office/officeart/2005/8/layout/radial6"/>
    <dgm:cxn modelId="{F0AB4A2D-39DB-45E4-B444-A689A821E30A}" type="presParOf" srcId="{48836916-B0BB-420E-B54C-AC61F6915C9D}" destId="{C3D764C1-9565-40F0-81FC-609372798B62}" srcOrd="7" destOrd="0" presId="urn:microsoft.com/office/officeart/2005/8/layout/radial6"/>
    <dgm:cxn modelId="{8C2C19DD-AECC-4C85-BBC4-4CD98145458F}" type="presParOf" srcId="{48836916-B0BB-420E-B54C-AC61F6915C9D}" destId="{71FB81E3-2E95-4A4A-B813-A5EA4EF8A94D}" srcOrd="8" destOrd="0" presId="urn:microsoft.com/office/officeart/2005/8/layout/radial6"/>
    <dgm:cxn modelId="{8F610176-1013-4528-A020-24155ACBC661}" type="presParOf" srcId="{48836916-B0BB-420E-B54C-AC61F6915C9D}" destId="{1D594533-C1B3-4974-950A-EBC453D82BAC}" srcOrd="9" destOrd="0" presId="urn:microsoft.com/office/officeart/2005/8/layout/radial6"/>
    <dgm:cxn modelId="{A1FE4F48-5F7E-4D7A-968C-390F89EEAAC6}" type="presParOf" srcId="{48836916-B0BB-420E-B54C-AC61F6915C9D}" destId="{EF8F7306-CCEC-4049-AD4B-7D1A85B3A224}" srcOrd="10" destOrd="0" presId="urn:microsoft.com/office/officeart/2005/8/layout/radial6"/>
    <dgm:cxn modelId="{3CEF4ED9-B8E2-4127-9A4B-BB80DAB2E4E8}" type="presParOf" srcId="{48836916-B0BB-420E-B54C-AC61F6915C9D}" destId="{AA7359B2-14B6-4C84-BDA1-D90DBE786B9F}" srcOrd="11" destOrd="0" presId="urn:microsoft.com/office/officeart/2005/8/layout/radial6"/>
    <dgm:cxn modelId="{D66CB568-BE52-46B7-B866-4FD16F48E4DB}" type="presParOf" srcId="{48836916-B0BB-420E-B54C-AC61F6915C9D}" destId="{624C3CF8-C23D-45B5-A445-9F9895026135}" srcOrd="12" destOrd="0" presId="urn:microsoft.com/office/officeart/2005/8/layout/radial6"/>
    <dgm:cxn modelId="{0486657E-B1F1-43BA-9E66-530B647A7B89}" type="presParOf" srcId="{48836916-B0BB-420E-B54C-AC61F6915C9D}" destId="{4F2E2546-E62B-4A6C-9C4F-942F7311338E}" srcOrd="13" destOrd="0" presId="urn:microsoft.com/office/officeart/2005/8/layout/radial6"/>
    <dgm:cxn modelId="{BDA04DAA-92FC-4950-B5AA-03B19A0C820E}" type="presParOf" srcId="{48836916-B0BB-420E-B54C-AC61F6915C9D}" destId="{31FFA183-BD1A-4614-941D-C758D39F4105}" srcOrd="14" destOrd="0" presId="urn:microsoft.com/office/officeart/2005/8/layout/radial6"/>
    <dgm:cxn modelId="{B9956531-1E3A-42AA-AE28-79FF042A611F}" type="presParOf" srcId="{48836916-B0BB-420E-B54C-AC61F6915C9D}" destId="{BC464144-0EBD-4536-9F3F-ED669A6A301D}" srcOrd="15" destOrd="0" presId="urn:microsoft.com/office/officeart/2005/8/layout/radial6"/>
    <dgm:cxn modelId="{570A3D23-BB3D-4158-B4BA-21C1D1AEC3D7}" type="presParOf" srcId="{48836916-B0BB-420E-B54C-AC61F6915C9D}" destId="{7C2E5395-D37F-41DC-8ADF-73B1480D8E6A}" srcOrd="16" destOrd="0" presId="urn:microsoft.com/office/officeart/2005/8/layout/radial6"/>
    <dgm:cxn modelId="{2D173082-AFEB-4CAE-A48C-CBF814B23BD2}" type="presParOf" srcId="{48836916-B0BB-420E-B54C-AC61F6915C9D}" destId="{C051CE1A-1485-4782-AD8C-AD4B9497ABFA}" srcOrd="17" destOrd="0" presId="urn:microsoft.com/office/officeart/2005/8/layout/radial6"/>
    <dgm:cxn modelId="{57979BC7-617B-4367-8DF1-DDE1BFAD5EEF}" type="presParOf" srcId="{48836916-B0BB-420E-B54C-AC61F6915C9D}" destId="{0AF2849E-5120-439E-A2C4-97669C808E63}" srcOrd="18" destOrd="0" presId="urn:microsoft.com/office/officeart/2005/8/layout/radial6"/>
    <dgm:cxn modelId="{00C5E706-3049-49F7-9990-B30BFB002B7F}" type="presParOf" srcId="{48836916-B0BB-420E-B54C-AC61F6915C9D}" destId="{349DD955-F020-4CEC-969B-2DDC44127044}" srcOrd="19" destOrd="0" presId="urn:microsoft.com/office/officeart/2005/8/layout/radial6"/>
    <dgm:cxn modelId="{8470F2C9-B126-499C-9803-CF3D49EE1B43}" type="presParOf" srcId="{48836916-B0BB-420E-B54C-AC61F6915C9D}" destId="{15F7BA23-56FC-4E58-9B92-43CEE0F7317F}" srcOrd="20" destOrd="0" presId="urn:microsoft.com/office/officeart/2005/8/layout/radial6"/>
    <dgm:cxn modelId="{51332C83-57E6-40D7-8360-1CBEA4E7693C}" type="presParOf" srcId="{48836916-B0BB-420E-B54C-AC61F6915C9D}" destId="{230E9CE0-C364-47E9-8795-148A60D08559}" srcOrd="21" destOrd="0" presId="urn:microsoft.com/office/officeart/2005/8/layout/radial6"/>
    <dgm:cxn modelId="{B9E5CAFA-7B9F-4438-B63D-CFD2CFB76BA6}" type="presParOf" srcId="{48836916-B0BB-420E-B54C-AC61F6915C9D}" destId="{CEF4FC49-94BE-4378-B70D-E94FCC9D5A32}" srcOrd="22" destOrd="0" presId="urn:microsoft.com/office/officeart/2005/8/layout/radial6"/>
    <dgm:cxn modelId="{4FC4E626-112B-42D1-ABB3-57FF93BC9D4E}" type="presParOf" srcId="{48836916-B0BB-420E-B54C-AC61F6915C9D}" destId="{A30BF67D-851C-4FE8-8FF1-EFE532804D5A}" srcOrd="23" destOrd="0" presId="urn:microsoft.com/office/officeart/2005/8/layout/radial6"/>
    <dgm:cxn modelId="{5D54114A-F489-48A5-A5B7-83E77DD45701}" type="presParOf" srcId="{48836916-B0BB-420E-B54C-AC61F6915C9D}" destId="{470D6D2D-FB8E-4E2D-953E-126EFBF898CD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2B0D0F6-7177-4109-9916-FB5E8E17F745}">
      <dsp:nvSpPr>
        <dsp:cNvPr id="0" name=""/>
        <dsp:cNvSpPr/>
      </dsp:nvSpPr>
      <dsp:spPr>
        <a:xfrm rot="5400000">
          <a:off x="-151635" y="155302"/>
          <a:ext cx="1010904" cy="707633"/>
        </a:xfrm>
        <a:prstGeom prst="chevron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2">
              <a:shade val="50000"/>
              <a:hueOff val="0"/>
              <a:satOff val="0"/>
              <a:lumOff val="0"/>
              <a:alphaOff val="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1</a:t>
          </a:r>
          <a:endParaRPr lang="en-CA" sz="1800" kern="1200" dirty="0"/>
        </a:p>
      </dsp:txBody>
      <dsp:txXfrm rot="5400000">
        <a:off x="-151635" y="155302"/>
        <a:ext cx="1010904" cy="707633"/>
      </dsp:txXfrm>
    </dsp:sp>
    <dsp:sp modelId="{2E4FF00A-BC94-49CD-AF3C-760698C4536F}">
      <dsp:nvSpPr>
        <dsp:cNvPr id="0" name=""/>
        <dsp:cNvSpPr/>
      </dsp:nvSpPr>
      <dsp:spPr>
        <a:xfrm rot="5400000">
          <a:off x="3990081" y="-3278781"/>
          <a:ext cx="657087" cy="72219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800" kern="1200" dirty="0" err="1" smtClean="0"/>
            <a:t>Introducción</a:t>
          </a:r>
          <a:r>
            <a:rPr lang="en-CA" sz="1800" kern="1200" dirty="0" smtClean="0"/>
            <a:t> a </a:t>
          </a:r>
          <a:r>
            <a:rPr lang="en-CA" sz="1800" kern="1200" dirty="0" err="1" smtClean="0"/>
            <a:t>las</a:t>
          </a:r>
          <a:r>
            <a:rPr lang="en-CA" sz="1800" kern="1200" dirty="0" smtClean="0"/>
            <a:t> </a:t>
          </a:r>
          <a:r>
            <a:rPr lang="en-CA" sz="1800" kern="1200" dirty="0" err="1" smtClean="0"/>
            <a:t>Lecciones</a:t>
          </a:r>
          <a:endParaRPr lang="en-CA" sz="1800" kern="1200" dirty="0"/>
        </a:p>
      </dsp:txBody>
      <dsp:txXfrm rot="5400000">
        <a:off x="3990081" y="-3278781"/>
        <a:ext cx="657087" cy="7221984"/>
      </dsp:txXfrm>
    </dsp:sp>
    <dsp:sp modelId="{5F7518DD-8DE1-4930-8E63-EB81F82A1256}">
      <dsp:nvSpPr>
        <dsp:cNvPr id="0" name=""/>
        <dsp:cNvSpPr/>
      </dsp:nvSpPr>
      <dsp:spPr>
        <a:xfrm rot="5400000">
          <a:off x="-151635" y="1048227"/>
          <a:ext cx="1010904" cy="707633"/>
        </a:xfrm>
        <a:prstGeom prst="chevron">
          <a:avLst/>
        </a:prstGeom>
        <a:solidFill>
          <a:schemeClr val="accent2">
            <a:shade val="50000"/>
            <a:hueOff val="-105332"/>
            <a:satOff val="-6096"/>
            <a:lumOff val="19334"/>
            <a:alphaOff val="0"/>
          </a:schemeClr>
        </a:solidFill>
        <a:ln w="10000" cap="flat" cmpd="sng" algn="ctr">
          <a:solidFill>
            <a:schemeClr val="accent2">
              <a:shade val="50000"/>
              <a:hueOff val="-105332"/>
              <a:satOff val="-6096"/>
              <a:lumOff val="19334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2">
              <a:shade val="50000"/>
              <a:hueOff val="-105332"/>
              <a:satOff val="-6096"/>
              <a:lumOff val="19334"/>
              <a:alphaOff val="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400" kern="1200" dirty="0" smtClean="0"/>
            <a:t>2</a:t>
          </a:r>
          <a:endParaRPr lang="en-CA" sz="2400" kern="1200" dirty="0"/>
        </a:p>
      </dsp:txBody>
      <dsp:txXfrm rot="5400000">
        <a:off x="-151635" y="1048227"/>
        <a:ext cx="1010904" cy="707633"/>
      </dsp:txXfrm>
    </dsp:sp>
    <dsp:sp modelId="{AB04DABB-006A-4477-9F9F-45E48AB58ECF}">
      <dsp:nvSpPr>
        <dsp:cNvPr id="0" name=""/>
        <dsp:cNvSpPr/>
      </dsp:nvSpPr>
      <dsp:spPr>
        <a:xfrm rot="5400000">
          <a:off x="3989908" y="-2385684"/>
          <a:ext cx="657433" cy="72219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shade val="50000"/>
              <a:hueOff val="-100028"/>
              <a:satOff val="-5740"/>
              <a:lumOff val="17485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2400" kern="1200" dirty="0" err="1" smtClean="0"/>
            <a:t>Páginas</a:t>
          </a:r>
          <a:r>
            <a:rPr lang="en-CA" sz="2400" kern="1200" dirty="0" smtClean="0"/>
            <a:t> de </a:t>
          </a:r>
          <a:r>
            <a:rPr lang="en-CA" sz="2400" kern="1200" dirty="0" err="1" smtClean="0"/>
            <a:t>una</a:t>
          </a:r>
          <a:r>
            <a:rPr lang="en-CA" sz="2400" kern="1200" dirty="0" smtClean="0"/>
            <a:t> </a:t>
          </a:r>
          <a:r>
            <a:rPr lang="en-CA" sz="2400" kern="1200" dirty="0" err="1" smtClean="0"/>
            <a:t>Lección</a:t>
          </a:r>
          <a:endParaRPr lang="en-CA" sz="2400" kern="1200" dirty="0"/>
        </a:p>
      </dsp:txBody>
      <dsp:txXfrm rot="5400000">
        <a:off x="3989908" y="-2385684"/>
        <a:ext cx="657433" cy="7221984"/>
      </dsp:txXfrm>
    </dsp:sp>
    <dsp:sp modelId="{56769943-9FDF-454E-B309-3C9525A14E77}">
      <dsp:nvSpPr>
        <dsp:cNvPr id="0" name=""/>
        <dsp:cNvSpPr/>
      </dsp:nvSpPr>
      <dsp:spPr>
        <a:xfrm rot="5400000">
          <a:off x="-151635" y="1941151"/>
          <a:ext cx="1010904" cy="707633"/>
        </a:xfrm>
        <a:prstGeom prst="chevron">
          <a:avLst/>
        </a:prstGeom>
        <a:solidFill>
          <a:schemeClr val="accent2">
            <a:shade val="50000"/>
            <a:hueOff val="-210664"/>
            <a:satOff val="-12193"/>
            <a:lumOff val="38669"/>
            <a:alphaOff val="0"/>
          </a:schemeClr>
        </a:solidFill>
        <a:ln w="10000" cap="flat" cmpd="sng" algn="ctr">
          <a:solidFill>
            <a:schemeClr val="accent2">
              <a:shade val="50000"/>
              <a:hueOff val="-210664"/>
              <a:satOff val="-12193"/>
              <a:lumOff val="38669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2">
              <a:shade val="50000"/>
              <a:hueOff val="-210664"/>
              <a:satOff val="-12193"/>
              <a:lumOff val="38669"/>
              <a:alphaOff val="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3</a:t>
          </a:r>
          <a:endParaRPr lang="en-CA" sz="1800" kern="1200" dirty="0"/>
        </a:p>
      </dsp:txBody>
      <dsp:txXfrm rot="5400000">
        <a:off x="-151635" y="1941151"/>
        <a:ext cx="1010904" cy="707633"/>
      </dsp:txXfrm>
    </dsp:sp>
    <dsp:sp modelId="{335159E1-A216-41EB-8CA2-0535C00D5D7E}">
      <dsp:nvSpPr>
        <dsp:cNvPr id="0" name=""/>
        <dsp:cNvSpPr/>
      </dsp:nvSpPr>
      <dsp:spPr>
        <a:xfrm rot="5400000">
          <a:off x="3990081" y="-1492932"/>
          <a:ext cx="657087" cy="72219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shade val="50000"/>
              <a:hueOff val="-200057"/>
              <a:satOff val="-11481"/>
              <a:lumOff val="3497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800" kern="1200" dirty="0" err="1" smtClean="0"/>
            <a:t>Tipos</a:t>
          </a:r>
          <a:r>
            <a:rPr lang="en-CA" sz="1800" kern="1200" dirty="0" smtClean="0"/>
            <a:t> de </a:t>
          </a:r>
          <a:r>
            <a:rPr lang="en-CA" sz="1800" kern="1200" dirty="0" err="1" smtClean="0"/>
            <a:t>preguntas</a:t>
          </a:r>
          <a:endParaRPr lang="en-CA" sz="1800" kern="1200" dirty="0"/>
        </a:p>
      </dsp:txBody>
      <dsp:txXfrm rot="5400000">
        <a:off x="3990081" y="-1492932"/>
        <a:ext cx="657087" cy="7221984"/>
      </dsp:txXfrm>
    </dsp:sp>
    <dsp:sp modelId="{8B2D3FE2-EB3F-41FF-BFD4-5610D8380794}">
      <dsp:nvSpPr>
        <dsp:cNvPr id="0" name=""/>
        <dsp:cNvSpPr/>
      </dsp:nvSpPr>
      <dsp:spPr>
        <a:xfrm rot="5400000">
          <a:off x="-151635" y="2834075"/>
          <a:ext cx="1010904" cy="707633"/>
        </a:xfrm>
        <a:prstGeom prst="chevron">
          <a:avLst/>
        </a:prstGeom>
        <a:solidFill>
          <a:schemeClr val="accent2">
            <a:shade val="50000"/>
            <a:hueOff val="-210664"/>
            <a:satOff val="-12193"/>
            <a:lumOff val="38669"/>
            <a:alphaOff val="0"/>
          </a:schemeClr>
        </a:solidFill>
        <a:ln w="10000" cap="flat" cmpd="sng" algn="ctr">
          <a:solidFill>
            <a:schemeClr val="accent2">
              <a:shade val="50000"/>
              <a:hueOff val="-210664"/>
              <a:satOff val="-12193"/>
              <a:lumOff val="38669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2">
              <a:shade val="50000"/>
              <a:hueOff val="-210664"/>
              <a:satOff val="-12193"/>
              <a:lumOff val="38669"/>
              <a:alphaOff val="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4</a:t>
          </a:r>
          <a:endParaRPr lang="es-MX" sz="2400" kern="1200" dirty="0"/>
        </a:p>
      </dsp:txBody>
      <dsp:txXfrm rot="5400000">
        <a:off x="-151635" y="2834075"/>
        <a:ext cx="1010904" cy="707633"/>
      </dsp:txXfrm>
    </dsp:sp>
    <dsp:sp modelId="{34B5126F-BB93-4ED6-AB2E-6D4994E4A7CD}">
      <dsp:nvSpPr>
        <dsp:cNvPr id="0" name=""/>
        <dsp:cNvSpPr/>
      </dsp:nvSpPr>
      <dsp:spPr>
        <a:xfrm rot="5400000">
          <a:off x="3990081" y="-600008"/>
          <a:ext cx="657087" cy="72219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shade val="50000"/>
              <a:hueOff val="-200057"/>
              <a:satOff val="-11481"/>
              <a:lumOff val="34970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400" kern="1200" dirty="0" err="1" smtClean="0"/>
            <a:t>Clusters</a:t>
          </a:r>
          <a:endParaRPr lang="es-MX" sz="2400" kern="1200" dirty="0"/>
        </a:p>
      </dsp:txBody>
      <dsp:txXfrm rot="5400000">
        <a:off x="3990081" y="-600008"/>
        <a:ext cx="657087" cy="7221984"/>
      </dsp:txXfrm>
    </dsp:sp>
    <dsp:sp modelId="{79569C71-8368-4390-9780-5C0110D933BD}">
      <dsp:nvSpPr>
        <dsp:cNvPr id="0" name=""/>
        <dsp:cNvSpPr/>
      </dsp:nvSpPr>
      <dsp:spPr>
        <a:xfrm rot="5400000">
          <a:off x="-151635" y="3727000"/>
          <a:ext cx="1010904" cy="707633"/>
        </a:xfrm>
        <a:prstGeom prst="chevron">
          <a:avLst/>
        </a:prstGeom>
        <a:solidFill>
          <a:schemeClr val="accent2">
            <a:shade val="50000"/>
            <a:hueOff val="-105332"/>
            <a:satOff val="-6096"/>
            <a:lumOff val="19334"/>
            <a:alphaOff val="0"/>
          </a:schemeClr>
        </a:solidFill>
        <a:ln w="10000" cap="flat" cmpd="sng" algn="ctr">
          <a:solidFill>
            <a:schemeClr val="accent2">
              <a:shade val="50000"/>
              <a:hueOff val="-105332"/>
              <a:satOff val="-6096"/>
              <a:lumOff val="19334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isometricTopDown" fov="0">
            <a:rot lat="0" lon="0" rev="0"/>
          </a:camera>
          <a:lightRig rig="balanced" dir="t">
            <a:rot lat="0" lon="0" rev="13800000"/>
          </a:lightRig>
        </a:scene3d>
        <a:sp3d extrusionH="12700" prstMaterial="plastic">
          <a:bevelT w="38100" h="25400" prst="softRound"/>
          <a:contourClr>
            <a:schemeClr val="accent2">
              <a:shade val="50000"/>
              <a:hueOff val="-105332"/>
              <a:satOff val="-6096"/>
              <a:lumOff val="19334"/>
              <a:alphaOff val="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5</a:t>
          </a:r>
          <a:endParaRPr lang="es-MX" sz="2400" kern="1200" dirty="0"/>
        </a:p>
      </dsp:txBody>
      <dsp:txXfrm rot="5400000">
        <a:off x="-151635" y="3727000"/>
        <a:ext cx="1010904" cy="707633"/>
      </dsp:txXfrm>
    </dsp:sp>
    <dsp:sp modelId="{02545FE8-5532-4F73-AB14-7A80A988CDDD}">
      <dsp:nvSpPr>
        <dsp:cNvPr id="0" name=""/>
        <dsp:cNvSpPr/>
      </dsp:nvSpPr>
      <dsp:spPr>
        <a:xfrm rot="5400000">
          <a:off x="3990081" y="292915"/>
          <a:ext cx="657087" cy="72219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shade val="50000"/>
              <a:hueOff val="-100028"/>
              <a:satOff val="-5740"/>
              <a:lumOff val="17485"/>
              <a:alphaOff val="0"/>
            </a:schemeClr>
          </a:solidFill>
          <a:prstDash val="solid"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400" kern="1200" dirty="0" smtClean="0"/>
            <a:t>Planeación de una Lección</a:t>
          </a:r>
          <a:endParaRPr lang="es-MX" sz="2400" kern="1200" dirty="0"/>
        </a:p>
      </dsp:txBody>
      <dsp:txXfrm rot="5400000">
        <a:off x="3990081" y="292915"/>
        <a:ext cx="657087" cy="722198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C16CC4-70F7-4DC0-8BB0-CA806196C9E6}">
      <dsp:nvSpPr>
        <dsp:cNvPr id="0" name=""/>
        <dsp:cNvSpPr/>
      </dsp:nvSpPr>
      <dsp:spPr>
        <a:xfrm>
          <a:off x="70934" y="1836253"/>
          <a:ext cx="4515515" cy="11446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27305" rIns="0" bIns="27305" numCol="1" spcCol="1270" anchor="ctr" anchorCtr="0">
          <a:noAutofit/>
        </a:bodyPr>
        <a:lstStyle/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300" kern="1200" dirty="0" smtClean="0"/>
            <a:t>Página de Contenido</a:t>
          </a:r>
          <a:endParaRPr lang="es-MX" sz="4300" kern="1200" dirty="0"/>
        </a:p>
      </dsp:txBody>
      <dsp:txXfrm>
        <a:off x="70934" y="1836253"/>
        <a:ext cx="4515515" cy="114467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C16CC4-70F7-4DC0-8BB0-CA806196C9E6}">
      <dsp:nvSpPr>
        <dsp:cNvPr id="0" name=""/>
        <dsp:cNvSpPr/>
      </dsp:nvSpPr>
      <dsp:spPr>
        <a:xfrm>
          <a:off x="70934" y="2268318"/>
          <a:ext cx="4515515" cy="11446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21590" rIns="0" bIns="2159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 smtClean="0"/>
            <a:t>Páginas de </a:t>
          </a:r>
        </a:p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400" kern="1200" dirty="0" smtClean="0"/>
            <a:t>Fin de Ramificación</a:t>
          </a:r>
          <a:endParaRPr lang="es-MX" sz="3400" kern="1200" dirty="0"/>
        </a:p>
      </dsp:txBody>
      <dsp:txXfrm>
        <a:off x="70934" y="2268318"/>
        <a:ext cx="4515515" cy="114467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C16CC4-70F7-4DC0-8BB0-CA806196C9E6}">
      <dsp:nvSpPr>
        <dsp:cNvPr id="0" name=""/>
        <dsp:cNvSpPr/>
      </dsp:nvSpPr>
      <dsp:spPr>
        <a:xfrm>
          <a:off x="91888" y="2772362"/>
          <a:ext cx="4515515" cy="11446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20320" rIns="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Páginas de Preguntas</a:t>
          </a:r>
          <a:endParaRPr lang="es-MX" sz="3200" kern="1200" dirty="0"/>
        </a:p>
      </dsp:txBody>
      <dsp:txXfrm>
        <a:off x="91888" y="2772362"/>
        <a:ext cx="4515515" cy="114467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8C9D8E-54CC-497A-B8A5-E32C8069BD01}">
      <dsp:nvSpPr>
        <dsp:cNvPr id="0" name=""/>
        <dsp:cNvSpPr/>
      </dsp:nvSpPr>
      <dsp:spPr>
        <a:xfrm>
          <a:off x="0" y="406131"/>
          <a:ext cx="7620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A7CFD0-193F-4A6A-A5D8-03B33E53876A}">
      <dsp:nvSpPr>
        <dsp:cNvPr id="0" name=""/>
        <dsp:cNvSpPr/>
      </dsp:nvSpPr>
      <dsp:spPr>
        <a:xfrm>
          <a:off x="381000" y="116575"/>
          <a:ext cx="5353682" cy="797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Las preguntas no tienen relación con las almacenadas dentro de otras actividades</a:t>
          </a:r>
          <a:endParaRPr lang="es-MX" sz="2000" kern="1200" dirty="0"/>
        </a:p>
      </dsp:txBody>
      <dsp:txXfrm>
        <a:off x="381000" y="116575"/>
        <a:ext cx="5353682" cy="797040"/>
      </dsp:txXfrm>
    </dsp:sp>
    <dsp:sp modelId="{5A104FB9-3B30-42D1-8AB0-91E068A8055D}">
      <dsp:nvSpPr>
        <dsp:cNvPr id="0" name=""/>
        <dsp:cNvSpPr/>
      </dsp:nvSpPr>
      <dsp:spPr>
        <a:xfrm>
          <a:off x="0" y="1630851"/>
          <a:ext cx="7620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59EC3-BB79-4A55-8310-B09F020DDCD5}">
      <dsp:nvSpPr>
        <dsp:cNvPr id="0" name=""/>
        <dsp:cNvSpPr/>
      </dsp:nvSpPr>
      <dsp:spPr>
        <a:xfrm>
          <a:off x="381000" y="1232331"/>
          <a:ext cx="5334000" cy="7970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Las respuestas siempre se barajean, por lo que habrá que tener cuidado en numerarlas o hacer referencias entre estas.</a:t>
          </a:r>
        </a:p>
      </dsp:txBody>
      <dsp:txXfrm>
        <a:off x="381000" y="1232331"/>
        <a:ext cx="5334000" cy="797040"/>
      </dsp:txXfrm>
    </dsp:sp>
    <dsp:sp modelId="{0FE7754F-E03F-4F7F-9233-2B687E5FC891}">
      <dsp:nvSpPr>
        <dsp:cNvPr id="0" name=""/>
        <dsp:cNvSpPr/>
      </dsp:nvSpPr>
      <dsp:spPr>
        <a:xfrm>
          <a:off x="0" y="2855571"/>
          <a:ext cx="7620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13811F-5CA2-480C-B643-C4255A51EA67}">
      <dsp:nvSpPr>
        <dsp:cNvPr id="0" name=""/>
        <dsp:cNvSpPr/>
      </dsp:nvSpPr>
      <dsp:spPr>
        <a:xfrm>
          <a:off x="381000" y="2457051"/>
          <a:ext cx="5334000" cy="7970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El salto se define en base a la respuesta.</a:t>
          </a:r>
        </a:p>
      </dsp:txBody>
      <dsp:txXfrm>
        <a:off x="381000" y="2457051"/>
        <a:ext cx="5334000" cy="797040"/>
      </dsp:txXfrm>
    </dsp:sp>
    <dsp:sp modelId="{063D19EF-FF93-41A3-9EE0-67EB2A4EBF29}">
      <dsp:nvSpPr>
        <dsp:cNvPr id="0" name=""/>
        <dsp:cNvSpPr/>
      </dsp:nvSpPr>
      <dsp:spPr>
        <a:xfrm>
          <a:off x="0" y="4087903"/>
          <a:ext cx="7620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F79A20-E88D-46FF-B5C0-96FB6607AD6F}">
      <dsp:nvSpPr>
        <dsp:cNvPr id="0" name=""/>
        <dsp:cNvSpPr/>
      </dsp:nvSpPr>
      <dsp:spPr>
        <a:xfrm>
          <a:off x="381000" y="3681772"/>
          <a:ext cx="5334000" cy="797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No se pueden las respuestas vacías</a:t>
          </a:r>
        </a:p>
      </dsp:txBody>
      <dsp:txXfrm>
        <a:off x="381000" y="3681772"/>
        <a:ext cx="5334000" cy="79704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8C9D8E-54CC-497A-B8A5-E32C8069BD01}">
      <dsp:nvSpPr>
        <dsp:cNvPr id="0" name=""/>
        <dsp:cNvSpPr/>
      </dsp:nvSpPr>
      <dsp:spPr>
        <a:xfrm>
          <a:off x="0" y="406131"/>
          <a:ext cx="7620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A7CFD0-193F-4A6A-A5D8-03B33E53876A}">
      <dsp:nvSpPr>
        <dsp:cNvPr id="0" name=""/>
        <dsp:cNvSpPr/>
      </dsp:nvSpPr>
      <dsp:spPr>
        <a:xfrm>
          <a:off x="381000" y="116575"/>
          <a:ext cx="5353682" cy="797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Las preguntas no tienen relación con las almacenadas dentro de otras actividades</a:t>
          </a:r>
          <a:endParaRPr lang="es-MX" sz="2000" kern="1200" dirty="0"/>
        </a:p>
      </dsp:txBody>
      <dsp:txXfrm>
        <a:off x="381000" y="116575"/>
        <a:ext cx="5353682" cy="797040"/>
      </dsp:txXfrm>
    </dsp:sp>
    <dsp:sp modelId="{5A104FB9-3B30-42D1-8AB0-91E068A8055D}">
      <dsp:nvSpPr>
        <dsp:cNvPr id="0" name=""/>
        <dsp:cNvSpPr/>
      </dsp:nvSpPr>
      <dsp:spPr>
        <a:xfrm>
          <a:off x="0" y="1630851"/>
          <a:ext cx="7620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59EC3-BB79-4A55-8310-B09F020DDCD5}">
      <dsp:nvSpPr>
        <dsp:cNvPr id="0" name=""/>
        <dsp:cNvSpPr/>
      </dsp:nvSpPr>
      <dsp:spPr>
        <a:xfrm>
          <a:off x="381000" y="1232331"/>
          <a:ext cx="5334000" cy="7970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Las respuestas siempre se barajean, por lo que habrá que tener cuidado en numerarlas o hacer referencias entre estas.</a:t>
          </a:r>
        </a:p>
      </dsp:txBody>
      <dsp:txXfrm>
        <a:off x="381000" y="1232331"/>
        <a:ext cx="5334000" cy="797040"/>
      </dsp:txXfrm>
    </dsp:sp>
    <dsp:sp modelId="{0FE7754F-E03F-4F7F-9233-2B687E5FC891}">
      <dsp:nvSpPr>
        <dsp:cNvPr id="0" name=""/>
        <dsp:cNvSpPr/>
      </dsp:nvSpPr>
      <dsp:spPr>
        <a:xfrm>
          <a:off x="0" y="2855571"/>
          <a:ext cx="7620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13811F-5CA2-480C-B643-C4255A51EA67}">
      <dsp:nvSpPr>
        <dsp:cNvPr id="0" name=""/>
        <dsp:cNvSpPr/>
      </dsp:nvSpPr>
      <dsp:spPr>
        <a:xfrm>
          <a:off x="381000" y="2457051"/>
          <a:ext cx="5334000" cy="7970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El salto se define en base a la respuesta.</a:t>
          </a:r>
        </a:p>
      </dsp:txBody>
      <dsp:txXfrm>
        <a:off x="381000" y="2457051"/>
        <a:ext cx="5334000" cy="797040"/>
      </dsp:txXfrm>
    </dsp:sp>
    <dsp:sp modelId="{063D19EF-FF93-41A3-9EE0-67EB2A4EBF29}">
      <dsp:nvSpPr>
        <dsp:cNvPr id="0" name=""/>
        <dsp:cNvSpPr/>
      </dsp:nvSpPr>
      <dsp:spPr>
        <a:xfrm>
          <a:off x="0" y="4087903"/>
          <a:ext cx="7620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F79A20-E88D-46FF-B5C0-96FB6607AD6F}">
      <dsp:nvSpPr>
        <dsp:cNvPr id="0" name=""/>
        <dsp:cNvSpPr/>
      </dsp:nvSpPr>
      <dsp:spPr>
        <a:xfrm>
          <a:off x="381000" y="3681772"/>
          <a:ext cx="5334000" cy="797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613" tIns="0" rIns="201613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200" kern="1200" dirty="0" smtClean="0"/>
            <a:t>No se pueden las respuestas vacías</a:t>
          </a:r>
        </a:p>
      </dsp:txBody>
      <dsp:txXfrm>
        <a:off x="381000" y="3681772"/>
        <a:ext cx="5334000" cy="79704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4A1815-36F1-449D-831B-8EC3AE1BF7D5}">
      <dsp:nvSpPr>
        <dsp:cNvPr id="0" name=""/>
        <dsp:cNvSpPr/>
      </dsp:nvSpPr>
      <dsp:spPr>
        <a:xfrm>
          <a:off x="0" y="334936"/>
          <a:ext cx="66484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997793-8A84-4B1F-B04A-E4FDEDB01C2E}">
      <dsp:nvSpPr>
        <dsp:cNvPr id="0" name=""/>
        <dsp:cNvSpPr/>
      </dsp:nvSpPr>
      <dsp:spPr>
        <a:xfrm>
          <a:off x="332420" y="49445"/>
          <a:ext cx="5825866" cy="728290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906" tIns="0" rIns="17590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Default NO es </a:t>
          </a:r>
          <a:r>
            <a:rPr lang="es-MX" sz="2400" kern="1200" dirty="0" err="1" smtClean="0"/>
            <a:t>multirrespuesta</a:t>
          </a:r>
          <a:endParaRPr lang="es-MX" sz="2400" kern="1200" dirty="0"/>
        </a:p>
      </dsp:txBody>
      <dsp:txXfrm>
        <a:off x="332420" y="49445"/>
        <a:ext cx="5825866" cy="728290"/>
      </dsp:txXfrm>
    </dsp:sp>
    <dsp:sp modelId="{BEFB93E3-C8A2-4FAA-8A5B-250900EC4CEB}">
      <dsp:nvSpPr>
        <dsp:cNvPr id="0" name=""/>
        <dsp:cNvSpPr/>
      </dsp:nvSpPr>
      <dsp:spPr>
        <a:xfrm>
          <a:off x="0" y="1737962"/>
          <a:ext cx="66484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-110202"/>
              <a:satOff val="-5781"/>
              <a:lumOff val="136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C2531C-3EEE-4BBC-803A-286409FF50D8}">
      <dsp:nvSpPr>
        <dsp:cNvPr id="0" name=""/>
        <dsp:cNvSpPr/>
      </dsp:nvSpPr>
      <dsp:spPr>
        <a:xfrm>
          <a:off x="332420" y="1252936"/>
          <a:ext cx="5932068" cy="927825"/>
        </a:xfrm>
        <a:prstGeom prst="roundRect">
          <a:avLst/>
        </a:prstGeom>
        <a:solidFill>
          <a:schemeClr val="accent2">
            <a:shade val="80000"/>
            <a:hueOff val="-110202"/>
            <a:satOff val="-5781"/>
            <a:lumOff val="1364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906" tIns="0" rIns="17590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Se tomará como correcta si y sólo sí están señaladas TODAS las respuestas correctas</a:t>
          </a:r>
          <a:endParaRPr lang="es-MX" sz="1600" kern="1200" dirty="0" smtClean="0"/>
        </a:p>
      </dsp:txBody>
      <dsp:txXfrm>
        <a:off x="332420" y="1252936"/>
        <a:ext cx="5932068" cy="927825"/>
      </dsp:txXfrm>
    </dsp:sp>
    <dsp:sp modelId="{E37D6BB1-180B-47C1-8573-795F4592019E}">
      <dsp:nvSpPr>
        <dsp:cNvPr id="0" name=""/>
        <dsp:cNvSpPr/>
      </dsp:nvSpPr>
      <dsp:spPr>
        <a:xfrm>
          <a:off x="0" y="3098762"/>
          <a:ext cx="66484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-220405"/>
              <a:satOff val="-11563"/>
              <a:lumOff val="272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F52821-8669-4B60-B797-89B54FDBA4CA}">
      <dsp:nvSpPr>
        <dsp:cNvPr id="0" name=""/>
        <dsp:cNvSpPr/>
      </dsp:nvSpPr>
      <dsp:spPr>
        <a:xfrm>
          <a:off x="316513" y="2655962"/>
          <a:ext cx="6330257" cy="885600"/>
        </a:xfrm>
        <a:prstGeom prst="roundRect">
          <a:avLst/>
        </a:prstGeom>
        <a:solidFill>
          <a:schemeClr val="accent2">
            <a:shade val="80000"/>
            <a:hueOff val="-220405"/>
            <a:satOff val="-11563"/>
            <a:lumOff val="2729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906" tIns="0" rIns="175906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/>
            <a:t>T</a:t>
          </a:r>
          <a:r>
            <a:rPr lang="es-MX" sz="2000" b="1" kern="1200" dirty="0" smtClean="0"/>
            <a:t>odas</a:t>
          </a:r>
          <a:r>
            <a:rPr lang="es-MX" sz="2000" kern="1200" dirty="0" smtClean="0"/>
            <a:t> las respuestas correctas se manden a una página X y las incorrectas a una Y</a:t>
          </a:r>
        </a:p>
      </dsp:txBody>
      <dsp:txXfrm>
        <a:off x="316513" y="2655962"/>
        <a:ext cx="6330257" cy="88560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C16CC4-70F7-4DC0-8BB0-CA806196C9E6}">
      <dsp:nvSpPr>
        <dsp:cNvPr id="0" name=""/>
        <dsp:cNvSpPr/>
      </dsp:nvSpPr>
      <dsp:spPr>
        <a:xfrm>
          <a:off x="790961" y="2901495"/>
          <a:ext cx="3795407" cy="4394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800" kern="1200" dirty="0" err="1" smtClean="0"/>
            <a:t>Cluster</a:t>
          </a:r>
          <a:endParaRPr lang="es-MX" sz="2800" kern="1200" dirty="0"/>
        </a:p>
      </dsp:txBody>
      <dsp:txXfrm>
        <a:off x="790961" y="2901495"/>
        <a:ext cx="3795407" cy="439468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70D6D2D-FB8E-4E2D-953E-126EFBF898CD}">
      <dsp:nvSpPr>
        <dsp:cNvPr id="0" name=""/>
        <dsp:cNvSpPr/>
      </dsp:nvSpPr>
      <dsp:spPr>
        <a:xfrm>
          <a:off x="1742571" y="563832"/>
          <a:ext cx="5087416" cy="5087416"/>
        </a:xfrm>
        <a:prstGeom prst="blockArc">
          <a:avLst>
            <a:gd name="adj1" fmla="val 13500000"/>
            <a:gd name="adj2" fmla="val 16200000"/>
            <a:gd name="adj3" fmla="val 3434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E9CE0-C364-47E9-8795-148A60D08559}">
      <dsp:nvSpPr>
        <dsp:cNvPr id="0" name=""/>
        <dsp:cNvSpPr/>
      </dsp:nvSpPr>
      <dsp:spPr>
        <a:xfrm>
          <a:off x="1742571" y="563832"/>
          <a:ext cx="5087416" cy="5087416"/>
        </a:xfrm>
        <a:prstGeom prst="blockArc">
          <a:avLst>
            <a:gd name="adj1" fmla="val 10800000"/>
            <a:gd name="adj2" fmla="val 13500000"/>
            <a:gd name="adj3" fmla="val 3434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F2849E-5120-439E-A2C4-97669C808E63}">
      <dsp:nvSpPr>
        <dsp:cNvPr id="0" name=""/>
        <dsp:cNvSpPr/>
      </dsp:nvSpPr>
      <dsp:spPr>
        <a:xfrm>
          <a:off x="1742571" y="563832"/>
          <a:ext cx="5087416" cy="5087416"/>
        </a:xfrm>
        <a:prstGeom prst="blockArc">
          <a:avLst>
            <a:gd name="adj1" fmla="val 8100000"/>
            <a:gd name="adj2" fmla="val 10800000"/>
            <a:gd name="adj3" fmla="val 3434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464144-0EBD-4536-9F3F-ED669A6A301D}">
      <dsp:nvSpPr>
        <dsp:cNvPr id="0" name=""/>
        <dsp:cNvSpPr/>
      </dsp:nvSpPr>
      <dsp:spPr>
        <a:xfrm>
          <a:off x="1668019" y="492299"/>
          <a:ext cx="5087416" cy="5087416"/>
        </a:xfrm>
        <a:prstGeom prst="blockArc">
          <a:avLst>
            <a:gd name="adj1" fmla="val 5347557"/>
            <a:gd name="adj2" fmla="val 7957916"/>
            <a:gd name="adj3" fmla="val 3434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4C3CF8-C23D-45B5-A445-9F9895026135}">
      <dsp:nvSpPr>
        <dsp:cNvPr id="0" name=""/>
        <dsp:cNvSpPr/>
      </dsp:nvSpPr>
      <dsp:spPr>
        <a:xfrm>
          <a:off x="1814874" y="494373"/>
          <a:ext cx="5087416" cy="5087416"/>
        </a:xfrm>
        <a:prstGeom prst="blockArc">
          <a:avLst>
            <a:gd name="adj1" fmla="val 2837875"/>
            <a:gd name="adj2" fmla="val 5549543"/>
            <a:gd name="adj3" fmla="val 3434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594533-C1B3-4974-950A-EBC453D82BAC}">
      <dsp:nvSpPr>
        <dsp:cNvPr id="0" name=""/>
        <dsp:cNvSpPr/>
      </dsp:nvSpPr>
      <dsp:spPr>
        <a:xfrm>
          <a:off x="1742571" y="563832"/>
          <a:ext cx="5087416" cy="5087416"/>
        </a:xfrm>
        <a:prstGeom prst="blockArc">
          <a:avLst>
            <a:gd name="adj1" fmla="val 0"/>
            <a:gd name="adj2" fmla="val 2700000"/>
            <a:gd name="adj3" fmla="val 3434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FEE82D-A605-4EFA-9D3C-37A3C70DE1A8}">
      <dsp:nvSpPr>
        <dsp:cNvPr id="0" name=""/>
        <dsp:cNvSpPr/>
      </dsp:nvSpPr>
      <dsp:spPr>
        <a:xfrm>
          <a:off x="1742571" y="563832"/>
          <a:ext cx="5087416" cy="5087416"/>
        </a:xfrm>
        <a:prstGeom prst="blockArc">
          <a:avLst>
            <a:gd name="adj1" fmla="val 18900000"/>
            <a:gd name="adj2" fmla="val 0"/>
            <a:gd name="adj3" fmla="val 3434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5AA73-6CCD-4A78-81FC-AB9202D0A777}">
      <dsp:nvSpPr>
        <dsp:cNvPr id="0" name=""/>
        <dsp:cNvSpPr/>
      </dsp:nvSpPr>
      <dsp:spPr>
        <a:xfrm>
          <a:off x="1742571" y="563832"/>
          <a:ext cx="5087416" cy="5087416"/>
        </a:xfrm>
        <a:prstGeom prst="blockArc">
          <a:avLst>
            <a:gd name="adj1" fmla="val 16200000"/>
            <a:gd name="adj2" fmla="val 18900000"/>
            <a:gd name="adj3" fmla="val 3434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55E39E-10C9-4EBD-93F9-7CD54863F9B7}">
      <dsp:nvSpPr>
        <dsp:cNvPr id="0" name=""/>
        <dsp:cNvSpPr/>
      </dsp:nvSpPr>
      <dsp:spPr>
        <a:xfrm>
          <a:off x="3419815" y="2241076"/>
          <a:ext cx="1732929" cy="17329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b="1" kern="1200" dirty="0" smtClean="0"/>
            <a:t>LECCIONES</a:t>
          </a:r>
          <a:endParaRPr lang="es-MX" sz="1900" b="1" kern="1200" dirty="0"/>
        </a:p>
      </dsp:txBody>
      <dsp:txXfrm>
        <a:off x="3419815" y="2241076"/>
        <a:ext cx="1732929" cy="1732929"/>
      </dsp:txXfrm>
    </dsp:sp>
    <dsp:sp modelId="{D73D13CE-478B-438A-BD03-1F2DBAEEE035}">
      <dsp:nvSpPr>
        <dsp:cNvPr id="0" name=""/>
        <dsp:cNvSpPr/>
      </dsp:nvSpPr>
      <dsp:spPr>
        <a:xfrm>
          <a:off x="3679754" y="977"/>
          <a:ext cx="1213050" cy="12130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PRUEBA FINAL</a:t>
          </a:r>
          <a:endParaRPr lang="es-MX" sz="1200" b="1" kern="1200" dirty="0"/>
        </a:p>
      </dsp:txBody>
      <dsp:txXfrm>
        <a:off x="3679754" y="977"/>
        <a:ext cx="1213050" cy="1213050"/>
      </dsp:txXfrm>
    </dsp:sp>
    <dsp:sp modelId="{EAB8C589-93DF-43F6-B55D-B092117B09E4}">
      <dsp:nvSpPr>
        <dsp:cNvPr id="0" name=""/>
        <dsp:cNvSpPr/>
      </dsp:nvSpPr>
      <dsp:spPr>
        <a:xfrm>
          <a:off x="5447548" y="733221"/>
          <a:ext cx="1213050" cy="12130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CONSIDERA</a:t>
          </a:r>
          <a:endParaRPr lang="es-MX" sz="1200" b="1" kern="1200" dirty="0"/>
        </a:p>
      </dsp:txBody>
      <dsp:txXfrm>
        <a:off x="5447548" y="733221"/>
        <a:ext cx="1213050" cy="1213050"/>
      </dsp:txXfrm>
    </dsp:sp>
    <dsp:sp modelId="{C3D764C1-9565-40F0-81FC-609372798B62}">
      <dsp:nvSpPr>
        <dsp:cNvPr id="0" name=""/>
        <dsp:cNvSpPr/>
      </dsp:nvSpPr>
      <dsp:spPr>
        <a:xfrm>
          <a:off x="6179793" y="2501015"/>
          <a:ext cx="1213050" cy="12130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VISUALIZA</a:t>
          </a:r>
          <a:endParaRPr lang="es-MX" sz="1200" b="1" kern="1200" dirty="0"/>
        </a:p>
      </dsp:txBody>
      <dsp:txXfrm>
        <a:off x="6179793" y="2501015"/>
        <a:ext cx="1213050" cy="1213050"/>
      </dsp:txXfrm>
    </dsp:sp>
    <dsp:sp modelId="{EF8F7306-CCEC-4049-AD4B-7D1A85B3A224}">
      <dsp:nvSpPr>
        <dsp:cNvPr id="0" name=""/>
        <dsp:cNvSpPr/>
      </dsp:nvSpPr>
      <dsp:spPr>
        <a:xfrm>
          <a:off x="5447548" y="4268809"/>
          <a:ext cx="1213050" cy="12130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PLANEA</a:t>
          </a:r>
          <a:endParaRPr lang="es-MX" sz="1200" b="1" kern="1200" dirty="0"/>
        </a:p>
      </dsp:txBody>
      <dsp:txXfrm>
        <a:off x="5447548" y="4268809"/>
        <a:ext cx="1213050" cy="1213050"/>
      </dsp:txXfrm>
    </dsp:sp>
    <dsp:sp modelId="{4F2E2546-E62B-4A6C-9C4F-942F7311338E}">
      <dsp:nvSpPr>
        <dsp:cNvPr id="0" name=""/>
        <dsp:cNvSpPr/>
      </dsp:nvSpPr>
      <dsp:spPr>
        <a:xfrm>
          <a:off x="3643338" y="4929229"/>
          <a:ext cx="1213050" cy="12130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CREA PÁGINAS </a:t>
          </a:r>
          <a:endParaRPr lang="es-MX" sz="1200" b="1" kern="1200" dirty="0"/>
        </a:p>
      </dsp:txBody>
      <dsp:txXfrm>
        <a:off x="3643338" y="4929229"/>
        <a:ext cx="1213050" cy="1213050"/>
      </dsp:txXfrm>
    </dsp:sp>
    <dsp:sp modelId="{7C2E5395-D37F-41DC-8ADF-73B1480D8E6A}">
      <dsp:nvSpPr>
        <dsp:cNvPr id="0" name=""/>
        <dsp:cNvSpPr/>
      </dsp:nvSpPr>
      <dsp:spPr>
        <a:xfrm>
          <a:off x="1911960" y="4268809"/>
          <a:ext cx="1213050" cy="12130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COMPARA</a:t>
          </a:r>
          <a:endParaRPr lang="es-MX" sz="1200" b="1" kern="1200" dirty="0"/>
        </a:p>
      </dsp:txBody>
      <dsp:txXfrm>
        <a:off x="1911960" y="4268809"/>
        <a:ext cx="1213050" cy="1213050"/>
      </dsp:txXfrm>
    </dsp:sp>
    <dsp:sp modelId="{349DD955-F020-4CEC-969B-2DDC44127044}">
      <dsp:nvSpPr>
        <dsp:cNvPr id="0" name=""/>
        <dsp:cNvSpPr/>
      </dsp:nvSpPr>
      <dsp:spPr>
        <a:xfrm>
          <a:off x="1179716" y="2501015"/>
          <a:ext cx="1213050" cy="12130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CLUSTERS</a:t>
          </a:r>
          <a:endParaRPr lang="es-MX" sz="1200" b="1" kern="1200" dirty="0"/>
        </a:p>
      </dsp:txBody>
      <dsp:txXfrm>
        <a:off x="1179716" y="2501015"/>
        <a:ext cx="1213050" cy="1213050"/>
      </dsp:txXfrm>
    </dsp:sp>
    <dsp:sp modelId="{CEF4FC49-94BE-4378-B70D-E94FCC9D5A32}">
      <dsp:nvSpPr>
        <dsp:cNvPr id="0" name=""/>
        <dsp:cNvSpPr/>
      </dsp:nvSpPr>
      <dsp:spPr>
        <a:xfrm>
          <a:off x="1911960" y="733221"/>
          <a:ext cx="1213050" cy="12130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/>
            <a:t>SALTOS</a:t>
          </a:r>
          <a:endParaRPr lang="es-MX" sz="1200" b="1" kern="1200" dirty="0"/>
        </a:p>
      </dsp:txBody>
      <dsp:txXfrm>
        <a:off x="1911960" y="733221"/>
        <a:ext cx="1213050" cy="1213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2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7F3EB2-F139-4742-9217-4425E2FBD221}" type="datetimeFigureOut">
              <a:rPr lang="es-MX" smtClean="0"/>
              <a:pPr/>
              <a:t>30/04/2014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2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51649-5F89-4E1E-AE38-66A160A0775C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48963-4D15-49B4-9929-4BE07E10B5AC}" type="datetimeFigureOut">
              <a:rPr lang="es-MX" smtClean="0"/>
              <a:pPr/>
              <a:t>30/04/2014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415791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9C95B0-0AEF-4FD6-9338-F96D95328185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xmlns="" val="405356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dirty="0" smtClean="0"/>
              <a:t>Haga clic para modificar el estilo de subtítulo del patrón</a:t>
            </a:r>
            <a:endParaRPr kumimoji="0" lang="en-US" dirty="0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CDFA4-98FF-462D-AB79-9AF6B35CE55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57758"/>
          </a:xfrm>
        </p:spPr>
        <p:txBody>
          <a:bodyPr/>
          <a:lstStyle/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 kumimoji="0" lang="en-US" dirty="0"/>
          </a:p>
        </p:txBody>
      </p:sp>
      <p:pic>
        <p:nvPicPr>
          <p:cNvPr id="7" name="6 Imagen" descr="UNAM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4282" y="214290"/>
            <a:ext cx="857256" cy="96239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8 CuadroTexto"/>
          <p:cNvSpPr txBox="1"/>
          <p:nvPr userDrawn="1"/>
        </p:nvSpPr>
        <p:spPr>
          <a:xfrm>
            <a:off x="3275856" y="6334780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>
                <a:solidFill>
                  <a:schemeClr val="accent1">
                    <a:lumMod val="50000"/>
                  </a:schemeClr>
                </a:solidFill>
              </a:rPr>
              <a:t>Seminario para Administradores</a:t>
            </a:r>
            <a:r>
              <a:rPr lang="es-MX" sz="1400" baseline="0" dirty="0" smtClean="0">
                <a:solidFill>
                  <a:schemeClr val="accent1">
                    <a:lumMod val="50000"/>
                  </a:schemeClr>
                </a:solidFill>
              </a:rPr>
              <a:t> y Desarrolladores de </a:t>
            </a:r>
            <a:r>
              <a:rPr lang="es-MX" sz="1400" baseline="0" dirty="0" err="1" smtClean="0">
                <a:solidFill>
                  <a:schemeClr val="accent1">
                    <a:lumMod val="50000"/>
                  </a:schemeClr>
                </a:solidFill>
              </a:rPr>
              <a:t>Moodle</a:t>
            </a:r>
            <a:endParaRPr lang="es-MX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9 CuadroTexto"/>
          <p:cNvSpPr txBox="1"/>
          <p:nvPr userDrawn="1"/>
        </p:nvSpPr>
        <p:spPr>
          <a:xfrm>
            <a:off x="6863530" y="6442096"/>
            <a:ext cx="1715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30 de abril</a:t>
            </a:r>
            <a:r>
              <a:rPr lang="es-MX" sz="1400" baseline="0" dirty="0" smtClean="0"/>
              <a:t> </a:t>
            </a:r>
            <a:r>
              <a:rPr lang="es-MX" sz="1400" dirty="0" smtClean="0"/>
              <a:t>de 2014</a:t>
            </a:r>
            <a:endParaRPr lang="es-MX" sz="1400" dirty="0"/>
          </a:p>
        </p:txBody>
      </p:sp>
      <p:sp>
        <p:nvSpPr>
          <p:cNvPr id="12" name="11 Rectángulo"/>
          <p:cNvSpPr/>
          <p:nvPr userDrawn="1"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6" name="15 Rectángulo"/>
          <p:cNvSpPr/>
          <p:nvPr userDrawn="1"/>
        </p:nvSpPr>
        <p:spPr>
          <a:xfrm>
            <a:off x="6357950" y="6357958"/>
            <a:ext cx="142876" cy="50004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16 CuadroTexto"/>
          <p:cNvSpPr txBox="1"/>
          <p:nvPr userDrawn="1"/>
        </p:nvSpPr>
        <p:spPr>
          <a:xfrm>
            <a:off x="251520" y="6331386"/>
            <a:ext cx="31683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5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Mas allá del libro: </a:t>
            </a:r>
          </a:p>
          <a:p>
            <a:pPr algn="ctr"/>
            <a:r>
              <a:rPr lang="es-MX" sz="15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Lecciones en </a:t>
            </a:r>
            <a:r>
              <a:rPr lang="es-MX" sz="15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Moodle</a:t>
            </a:r>
            <a:endParaRPr lang="es-MX" sz="1500" b="0" dirty="0"/>
          </a:p>
        </p:txBody>
      </p:sp>
      <p:sp>
        <p:nvSpPr>
          <p:cNvPr id="18" name="17 Rectángulo"/>
          <p:cNvSpPr/>
          <p:nvPr userDrawn="1"/>
        </p:nvSpPr>
        <p:spPr>
          <a:xfrm>
            <a:off x="3143240" y="6357958"/>
            <a:ext cx="142876" cy="50004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9ECDFA4-98FF-462D-AB79-9AF6B35CE559}" type="slidenum">
              <a:rPr lang="es-MX" smtClean="0"/>
              <a:pPr/>
              <a:t>‹Nº›</a:t>
            </a:fld>
            <a:endParaRPr lang="es-MX" dirty="0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endParaRPr lang="es-MX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>
          <a:xfrm>
            <a:off x="0" y="1214422"/>
            <a:ext cx="533400" cy="244476"/>
          </a:xfrm>
          <a:prstGeom prst="rect">
            <a:avLst/>
          </a:prstGeom>
        </p:spPr>
        <p:txBody>
          <a:bodyPr rtlCol="0"/>
          <a:lstStyle/>
          <a:p>
            <a:fld id="{69ECDFA4-98FF-462D-AB79-9AF6B35CE559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endParaRPr lang="es-MX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>
          <a:xfrm>
            <a:off x="0" y="1285860"/>
            <a:ext cx="533400" cy="244476"/>
          </a:xfrm>
          <a:prstGeom prst="rect">
            <a:avLst/>
          </a:prstGeom>
        </p:spPr>
        <p:txBody>
          <a:bodyPr rtlCol="0"/>
          <a:lstStyle/>
          <a:p>
            <a:fld id="{69ECDFA4-98FF-462D-AB79-9AF6B35CE559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MX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1285860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CDFA4-98FF-462D-AB79-9AF6B35CE55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CDFA4-98FF-462D-AB79-9AF6B35CE55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1285860"/>
            <a:ext cx="533400" cy="2444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ECDFA4-98FF-462D-AB79-9AF6B35CE559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endParaRPr lang="es-MX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  <a:prstGeom prst="rect">
            <a:avLst/>
          </a:prstGeom>
        </p:spPr>
        <p:txBody>
          <a:bodyPr rtlCol="0"/>
          <a:lstStyle>
            <a:lvl1pPr>
              <a:defRPr sz="2800"/>
            </a:lvl1pPr>
          </a:lstStyle>
          <a:p>
            <a:fld id="{69ECDFA4-98FF-462D-AB79-9AF6B35CE559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1285860"/>
            <a:ext cx="533400" cy="244476"/>
          </a:xfrm>
          <a:prstGeom prst="rect">
            <a:avLst/>
          </a:prstGeom>
        </p:spPr>
        <p:txBody>
          <a:bodyPr/>
          <a:lstStyle/>
          <a:p>
            <a:fld id="{69ECDFA4-98FF-462D-AB79-9AF6B35CE55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  <a:prstGeom prst="rect">
            <a:avLst/>
          </a:prstGeom>
        </p:spPr>
        <p:txBody>
          <a:bodyPr/>
          <a:lstStyle/>
          <a:p>
            <a:fld id="{69ECDFA4-98FF-462D-AB79-9AF6B35CE559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71470" y="1142984"/>
            <a:ext cx="1295400" cy="7016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9ECDFA4-98FF-462D-AB79-9AF6B35CE559}" type="slidenum">
              <a:rPr lang="es-MX" smtClean="0"/>
              <a:pPr/>
              <a:t>‹Nº›</a:t>
            </a:fld>
            <a:endParaRPr 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a.caro.herrera@gmail.com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iliana.garcia.mtz@gmail.com" TargetMode="Externa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hyperlink" Target="mailto:ericrm@unam.mx" TargetMode="External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hyperlink" Target="mailto:a.caro.herrera@gmail.com" TargetMode="External"/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peg"/><Relationship Id="rId13" Type="http://schemas.openxmlformats.org/officeDocument/2006/relationships/diagramColors" Target="../diagrams/colors9.xml"/><Relationship Id="rId3" Type="http://schemas.openxmlformats.org/officeDocument/2006/relationships/image" Target="../media/image117.jpeg"/><Relationship Id="rId7" Type="http://schemas.openxmlformats.org/officeDocument/2006/relationships/image" Target="../media/image121.jpeg"/><Relationship Id="rId12" Type="http://schemas.openxmlformats.org/officeDocument/2006/relationships/diagramQuickStyle" Target="../diagrams/quickStyle9.xml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0.jpeg"/><Relationship Id="rId11" Type="http://schemas.openxmlformats.org/officeDocument/2006/relationships/diagramLayout" Target="../diagrams/layout9.xml"/><Relationship Id="rId5" Type="http://schemas.openxmlformats.org/officeDocument/2006/relationships/image" Target="../media/image119.jpeg"/><Relationship Id="rId10" Type="http://schemas.openxmlformats.org/officeDocument/2006/relationships/diagramData" Target="../diagrams/data9.xml"/><Relationship Id="rId4" Type="http://schemas.openxmlformats.org/officeDocument/2006/relationships/image" Target="../media/image118.jpeg"/><Relationship Id="rId9" Type="http://schemas.openxmlformats.org/officeDocument/2006/relationships/image" Target="../media/image123.jpeg"/><Relationship Id="rId14" Type="http://schemas.microsoft.com/office/2007/relationships/diagramDrawing" Target="../diagrams/drawing9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hyperlink" Target="mailto:iliana.garcia.mtz@gmail.com" TargetMode="External"/><Relationship Id="rId2" Type="http://schemas.openxmlformats.org/officeDocument/2006/relationships/hyperlink" Target="mailto:a.caro.herrera@g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ericrm@unam.m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5984" y="2285992"/>
            <a:ext cx="6477000" cy="1828800"/>
          </a:xfrm>
        </p:spPr>
        <p:txBody>
          <a:bodyPr>
            <a:normAutofit/>
          </a:bodyPr>
          <a:lstStyle/>
          <a:p>
            <a:r>
              <a:rPr lang="es-MX" dirty="0" smtClean="0"/>
              <a:t>Mas allá del libro: Lecciones en </a:t>
            </a:r>
            <a:r>
              <a:rPr lang="es-MX" dirty="0" err="1" smtClean="0"/>
              <a:t>Moodle</a:t>
            </a:r>
            <a:endParaRPr lang="es-MX" dirty="0">
              <a:solidFill>
                <a:srgbClr val="F3D99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5984" y="4143380"/>
            <a:ext cx="6705600" cy="1357322"/>
          </a:xfrm>
        </p:spPr>
        <p:txBody>
          <a:bodyPr>
            <a:normAutofit fontScale="77500" lnSpcReduction="20000"/>
          </a:bodyPr>
          <a:lstStyle/>
          <a:p>
            <a:endParaRPr lang="es-MX" dirty="0" smtClean="0"/>
          </a:p>
          <a:p>
            <a:r>
              <a:rPr lang="es-MX" dirty="0" smtClean="0"/>
              <a:t>Herrera Godínez, Ana Carolina</a:t>
            </a:r>
          </a:p>
          <a:p>
            <a:r>
              <a:rPr lang="es-MX" dirty="0" smtClean="0"/>
              <a:t>García Martínez, </a:t>
            </a:r>
            <a:r>
              <a:rPr lang="es-MX" dirty="0" err="1" smtClean="0"/>
              <a:t>Iliana</a:t>
            </a:r>
            <a:endParaRPr lang="es-MX" dirty="0" smtClean="0"/>
          </a:p>
          <a:p>
            <a:r>
              <a:rPr lang="es-MX" dirty="0" smtClean="0"/>
              <a:t>Romero Martínez, Eric</a:t>
            </a:r>
            <a:endParaRPr lang="es-MX" dirty="0"/>
          </a:p>
        </p:txBody>
      </p:sp>
      <p:pic>
        <p:nvPicPr>
          <p:cNvPr id="4" name="3 Imagen" descr="UNAM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lum bright="30000"/>
          </a:blip>
          <a:stretch>
            <a:fillRect/>
          </a:stretch>
        </p:blipFill>
        <p:spPr>
          <a:xfrm>
            <a:off x="357158" y="214289"/>
            <a:ext cx="1357322" cy="1523785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2428860" y="428604"/>
            <a:ext cx="6412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erlin Sans FB" pitchFamily="34" charset="0"/>
              </a:rPr>
              <a:t>Seminario para Administradores y Desarrolladores de </a:t>
            </a:r>
            <a:r>
              <a:rPr lang="es-MX" sz="28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erlin Sans FB" pitchFamily="34" charset="0"/>
              </a:rPr>
              <a:t>Moodle</a:t>
            </a:r>
            <a:endParaRPr lang="es-MX" sz="2800" dirty="0">
              <a:solidFill>
                <a:schemeClr val="accent1">
                  <a:lumMod val="60000"/>
                  <a:lumOff val="40000"/>
                </a:schemeClr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634082"/>
          </a:xfrm>
        </p:spPr>
        <p:txBody>
          <a:bodyPr>
            <a:normAutofit/>
          </a:bodyPr>
          <a:lstStyle/>
          <a:p>
            <a:pPr algn="l"/>
            <a:r>
              <a:rPr lang="es-MX" sz="2800" dirty="0" smtClean="0"/>
              <a:t>      Tabla </a:t>
            </a:r>
            <a:r>
              <a:rPr lang="es-MX" sz="2800" dirty="0"/>
              <a:t>de contenido</a:t>
            </a:r>
            <a:endParaRPr lang="en-CA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888459717"/>
              </p:ext>
            </p:extLst>
          </p:nvPr>
        </p:nvGraphicFramePr>
        <p:xfrm>
          <a:off x="615200" y="1647376"/>
          <a:ext cx="7929618" cy="4589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4 Imagen" descr="UNAM.jpg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4282" y="142852"/>
            <a:ext cx="873891" cy="9810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2081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body" idx="1"/>
          </p:nvPr>
        </p:nvSpPr>
        <p:spPr>
          <a:xfrm>
            <a:off x="1409327" y="3140968"/>
            <a:ext cx="7123113" cy="2736304"/>
          </a:xfrm>
        </p:spPr>
        <p:txBody>
          <a:bodyPr>
            <a:normAutofit fontScale="55000" lnSpcReduction="20000"/>
          </a:bodyPr>
          <a:lstStyle/>
          <a:p>
            <a:r>
              <a:rPr lang="es-MX" sz="4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Ana Carolina Herrer</a:t>
            </a:r>
            <a:r>
              <a:rPr lang="es-MX" sz="4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a Godínez</a:t>
            </a:r>
            <a:endParaRPr lang="es-MX" sz="48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endParaRPr lang="es-MX" sz="48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r>
              <a:rPr lang="es-MX" sz="4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  <a:hlinkClick r:id="rId2"/>
              </a:rPr>
              <a:t>a.caro.herrera@gmail.com</a:t>
            </a:r>
            <a:endParaRPr lang="es-MX" sz="48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endParaRPr lang="es-MX" sz="48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r>
              <a:rPr lang="es-MX" sz="4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Subdirección de Coordinación y Participación Ciudadana, Fiscalía Especializada para la Atención de Delitos Electorales (FEPADE)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ES" sz="4000" dirty="0" smtClean="0">
                <a:ea typeface="Verdana" pitchFamily="34" charset="0"/>
                <a:cs typeface="Verdana" pitchFamily="34" charset="0"/>
              </a:rPr>
              <a:t>Introducción a las Lecciones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CDFA4-98FF-462D-AB79-9AF6B35CE559}" type="slidenum">
              <a:rPr lang="es-MX" smtClean="0"/>
              <a:pPr/>
              <a:t>3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323528" y="620688"/>
            <a:ext cx="8429684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4 Elipse"/>
          <p:cNvSpPr/>
          <p:nvPr/>
        </p:nvSpPr>
        <p:spPr>
          <a:xfrm>
            <a:off x="428596" y="3214686"/>
            <a:ext cx="2714644" cy="114300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 smtClean="0"/>
          </a:p>
          <a:p>
            <a:pPr algn="ctr"/>
            <a:r>
              <a:rPr lang="es-MX" dirty="0" smtClean="0"/>
              <a:t>Lecciones de </a:t>
            </a:r>
            <a:r>
              <a:rPr lang="es-MX" dirty="0" err="1" smtClean="0"/>
              <a:t>Moodle</a:t>
            </a:r>
            <a:endParaRPr lang="es-MX" dirty="0" smtClean="0"/>
          </a:p>
          <a:p>
            <a:pPr algn="ctr"/>
            <a:endParaRPr lang="es-MX" dirty="0"/>
          </a:p>
        </p:txBody>
      </p:sp>
      <p:sp>
        <p:nvSpPr>
          <p:cNvPr id="6" name="5 Elipse"/>
          <p:cNvSpPr/>
          <p:nvPr/>
        </p:nvSpPr>
        <p:spPr>
          <a:xfrm>
            <a:off x="2428860" y="1714488"/>
            <a:ext cx="2500330" cy="114300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 smtClean="0"/>
          </a:p>
          <a:p>
            <a:pPr algn="ctr"/>
            <a:r>
              <a:rPr lang="es-MX" dirty="0" smtClean="0"/>
              <a:t>Añadir una lección a </a:t>
            </a:r>
            <a:r>
              <a:rPr lang="es-MX" dirty="0" err="1" smtClean="0"/>
              <a:t>Moodle</a:t>
            </a:r>
            <a:endParaRPr lang="es-MX" dirty="0" smtClean="0"/>
          </a:p>
          <a:p>
            <a:pPr algn="ctr"/>
            <a:endParaRPr lang="es-MX" dirty="0"/>
          </a:p>
        </p:txBody>
      </p:sp>
      <p:sp>
        <p:nvSpPr>
          <p:cNvPr id="7" name="6 Elipse"/>
          <p:cNvSpPr/>
          <p:nvPr/>
        </p:nvSpPr>
        <p:spPr>
          <a:xfrm>
            <a:off x="2857488" y="4572008"/>
            <a:ext cx="2357454" cy="114300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Configuración del módulo 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6072198" y="3786190"/>
            <a:ext cx="2286016" cy="4286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 smtClean="0"/>
          </a:p>
          <a:p>
            <a:pPr algn="ctr"/>
            <a:r>
              <a:rPr lang="es-MX" dirty="0" smtClean="0"/>
              <a:t>Puntuación</a:t>
            </a:r>
          </a:p>
          <a:p>
            <a:pPr algn="ctr"/>
            <a:endParaRPr lang="es-MX" dirty="0"/>
          </a:p>
        </p:txBody>
      </p:sp>
      <p:sp>
        <p:nvSpPr>
          <p:cNvPr id="10" name="9 Rectángulo redondeado"/>
          <p:cNvSpPr/>
          <p:nvPr/>
        </p:nvSpPr>
        <p:spPr>
          <a:xfrm>
            <a:off x="6072198" y="4286256"/>
            <a:ext cx="2286016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 smtClean="0"/>
          </a:p>
          <a:p>
            <a:pPr algn="ctr"/>
            <a:r>
              <a:rPr lang="es-MX" dirty="0" smtClean="0"/>
              <a:t>Información anexa </a:t>
            </a:r>
          </a:p>
          <a:p>
            <a:pPr algn="ctr"/>
            <a:endParaRPr lang="es-MX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6072198" y="4857760"/>
            <a:ext cx="2286016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 smtClean="0"/>
          </a:p>
          <a:p>
            <a:pPr algn="ctr"/>
            <a:r>
              <a:rPr lang="es-MX" dirty="0" smtClean="0"/>
              <a:t>Tiempo</a:t>
            </a:r>
          </a:p>
          <a:p>
            <a:pPr algn="ctr"/>
            <a:endParaRPr lang="es-MX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6072198" y="3286124"/>
            <a:ext cx="2286016" cy="4286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 smtClean="0"/>
          </a:p>
          <a:p>
            <a:pPr algn="ctr"/>
            <a:r>
              <a:rPr lang="es-MX" dirty="0" smtClean="0"/>
              <a:t>Activación</a:t>
            </a:r>
          </a:p>
          <a:p>
            <a:pPr algn="ctr"/>
            <a:endParaRPr lang="es-MX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6072198" y="2786058"/>
            <a:ext cx="2286016" cy="4286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 smtClean="0"/>
          </a:p>
          <a:p>
            <a:pPr algn="ctr"/>
            <a:r>
              <a:rPr lang="es-MX" dirty="0" smtClean="0"/>
              <a:t>Avance</a:t>
            </a:r>
          </a:p>
          <a:p>
            <a:pPr algn="ctr"/>
            <a:endParaRPr lang="es-MX" dirty="0"/>
          </a:p>
        </p:txBody>
      </p:sp>
      <p:sp>
        <p:nvSpPr>
          <p:cNvPr id="14" name="13 Rectángulo redondeado"/>
          <p:cNvSpPr/>
          <p:nvPr/>
        </p:nvSpPr>
        <p:spPr>
          <a:xfrm>
            <a:off x="6072198" y="2285992"/>
            <a:ext cx="2286016" cy="4286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 smtClean="0"/>
          </a:p>
          <a:p>
            <a:pPr algn="ctr"/>
            <a:r>
              <a:rPr lang="es-MX" dirty="0" smtClean="0"/>
              <a:t>Navegación</a:t>
            </a:r>
          </a:p>
          <a:p>
            <a:pPr algn="ctr"/>
            <a:endParaRPr lang="es-MX" dirty="0"/>
          </a:p>
        </p:txBody>
      </p:sp>
      <p:sp>
        <p:nvSpPr>
          <p:cNvPr id="15" name="14 Rectángulo redondeado"/>
          <p:cNvSpPr/>
          <p:nvPr/>
        </p:nvSpPr>
        <p:spPr>
          <a:xfrm>
            <a:off x="6072198" y="5429264"/>
            <a:ext cx="2286016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 smtClean="0"/>
          </a:p>
          <a:p>
            <a:pPr algn="ctr"/>
            <a:r>
              <a:rPr lang="es-MX" dirty="0" smtClean="0"/>
              <a:t>Revisión</a:t>
            </a:r>
          </a:p>
          <a:p>
            <a:pPr algn="ctr"/>
            <a:endParaRPr lang="es-MX" dirty="0"/>
          </a:p>
        </p:txBody>
      </p:sp>
      <p:cxnSp>
        <p:nvCxnSpPr>
          <p:cNvPr id="17" name="16 Conector recto"/>
          <p:cNvCxnSpPr>
            <a:stCxn id="5" idx="0"/>
            <a:endCxn id="6" idx="2"/>
          </p:cNvCxnSpPr>
          <p:nvPr/>
        </p:nvCxnSpPr>
        <p:spPr>
          <a:xfrm rot="5400000" flipH="1" flipV="1">
            <a:off x="1643042" y="2428868"/>
            <a:ext cx="928694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>
            <a:stCxn id="5" idx="4"/>
            <a:endCxn id="7" idx="2"/>
          </p:cNvCxnSpPr>
          <p:nvPr/>
        </p:nvCxnSpPr>
        <p:spPr>
          <a:xfrm rot="16200000" flipH="1">
            <a:off x="1928794" y="4214818"/>
            <a:ext cx="785818" cy="10715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>
            <a:stCxn id="7" idx="7"/>
            <a:endCxn id="14" idx="1"/>
          </p:cNvCxnSpPr>
          <p:nvPr/>
        </p:nvCxnSpPr>
        <p:spPr>
          <a:xfrm rot="5400000" flipH="1" flipV="1">
            <a:off x="4351403" y="3018604"/>
            <a:ext cx="2239092" cy="12024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>
            <a:stCxn id="7" idx="7"/>
            <a:endCxn id="13" idx="1"/>
          </p:cNvCxnSpPr>
          <p:nvPr/>
        </p:nvCxnSpPr>
        <p:spPr>
          <a:xfrm rot="5400000" flipH="1" flipV="1">
            <a:off x="4601436" y="3268637"/>
            <a:ext cx="1739026" cy="12024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>
            <a:stCxn id="7" idx="7"/>
            <a:endCxn id="12" idx="1"/>
          </p:cNvCxnSpPr>
          <p:nvPr/>
        </p:nvCxnSpPr>
        <p:spPr>
          <a:xfrm rot="5400000" flipH="1" flipV="1">
            <a:off x="4851469" y="3518670"/>
            <a:ext cx="1238960" cy="12024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>
            <a:stCxn id="7" idx="7"/>
            <a:endCxn id="9" idx="1"/>
          </p:cNvCxnSpPr>
          <p:nvPr/>
        </p:nvCxnSpPr>
        <p:spPr>
          <a:xfrm rot="5400000" flipH="1" flipV="1">
            <a:off x="5101502" y="3768703"/>
            <a:ext cx="738894" cy="12024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>
            <a:stCxn id="7" idx="7"/>
            <a:endCxn id="10" idx="1"/>
          </p:cNvCxnSpPr>
          <p:nvPr/>
        </p:nvCxnSpPr>
        <p:spPr>
          <a:xfrm rot="5400000" flipH="1" flipV="1">
            <a:off x="5369395" y="4036596"/>
            <a:ext cx="203109" cy="12024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"/>
          <p:cNvCxnSpPr>
            <a:stCxn id="7" idx="7"/>
            <a:endCxn id="11" idx="1"/>
          </p:cNvCxnSpPr>
          <p:nvPr/>
        </p:nvCxnSpPr>
        <p:spPr>
          <a:xfrm rot="16200000" flipH="1">
            <a:off x="5286751" y="4322347"/>
            <a:ext cx="368395" cy="12024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>
            <a:stCxn id="7" idx="7"/>
            <a:endCxn id="15" idx="1"/>
          </p:cNvCxnSpPr>
          <p:nvPr/>
        </p:nvCxnSpPr>
        <p:spPr>
          <a:xfrm rot="16200000" flipH="1">
            <a:off x="5000999" y="4608099"/>
            <a:ext cx="939899" cy="12024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s-E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Temas a desarrollar</a:t>
            </a:r>
            <a: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325316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6" grpId="0" build="allAtOnce" animBg="1"/>
      <p:bldP spid="7" grpId="0" build="allAtOnce" animBg="1"/>
      <p:bldP spid="9" grpId="0" build="allAtOnce" animBg="1"/>
      <p:bldP spid="10" grpId="0" build="allAtOnce" animBg="1"/>
      <p:bldP spid="11" grpId="0" build="allAtOnce" animBg="1"/>
      <p:bldP spid="12" grpId="0" build="allAtOnce" animBg="1"/>
      <p:bldP spid="13" grpId="0" build="allAtOnce" animBg="1"/>
      <p:bldP spid="14" grpId="0" build="allAtOnce" animBg="1"/>
      <p:bldP spid="15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-71462"/>
            <a:ext cx="8028986" cy="1944216"/>
          </a:xfrm>
        </p:spPr>
        <p:txBody>
          <a:bodyPr>
            <a:noAutofit/>
          </a:bodyPr>
          <a:lstStyle/>
          <a:p>
            <a: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¿Qué son las lecciones en </a:t>
            </a:r>
            <a:r>
              <a:rPr lang="es-E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Moodle</a:t>
            </a:r>
            <a: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?</a:t>
            </a:r>
            <a:endParaRPr lang="es-MX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143116"/>
            <a:ext cx="8229600" cy="34335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MX" dirty="0" smtClean="0"/>
              <a:t>	Es la manera de presentar secuencialmente un contenido formativo.</a:t>
            </a:r>
          </a:p>
          <a:p>
            <a:pPr>
              <a:buNone/>
            </a:pPr>
            <a:endParaRPr lang="es-MX" dirty="0"/>
          </a:p>
          <a:p>
            <a:pPr>
              <a:buNone/>
            </a:pPr>
            <a:r>
              <a:rPr lang="es-MX" dirty="0" smtClean="0"/>
              <a:t>	Su icono estándar </a:t>
            </a:r>
            <a:r>
              <a:rPr lang="es-MX" dirty="0"/>
              <a:t>es: </a:t>
            </a:r>
          </a:p>
        </p:txBody>
      </p:sp>
      <p:pic>
        <p:nvPicPr>
          <p:cNvPr id="2050" name="Picture 2" descr="Miniatura de la versión de 01:42 21 feb 2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136525"/>
            <a:ext cx="152400" cy="152400"/>
          </a:xfrm>
          <a:prstGeom prst="rect">
            <a:avLst/>
          </a:prstGeom>
          <a:noFill/>
        </p:spPr>
      </p:pic>
      <p:pic>
        <p:nvPicPr>
          <p:cNvPr id="2052" name="Picture 4" descr="Miniatura de la versión de 01:42 21 feb 2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136525"/>
            <a:ext cx="152400" cy="152400"/>
          </a:xfrm>
          <a:prstGeom prst="rect">
            <a:avLst/>
          </a:prstGeom>
          <a:noFill/>
        </p:spPr>
      </p:pic>
      <p:pic>
        <p:nvPicPr>
          <p:cNvPr id="2054" name="Picture 6" descr="Miniatura de la versión de 01:42 21 feb 2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136525"/>
            <a:ext cx="152400" cy="152400"/>
          </a:xfrm>
          <a:prstGeom prst="rect">
            <a:avLst/>
          </a:prstGeom>
          <a:noFill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/>
          <a:srcRect l="41618" t="7353" r="45147" b="77941"/>
          <a:stretch>
            <a:fillRect/>
          </a:stretch>
        </p:blipFill>
        <p:spPr bwMode="auto">
          <a:xfrm>
            <a:off x="5220072" y="3429000"/>
            <a:ext cx="214314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4591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71556" y="214290"/>
            <a:ext cx="8229600" cy="28803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añadir una lección a un curso en </a:t>
            </a:r>
            <a:r>
              <a:rPr lang="es-MX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Moodle</a:t>
            </a:r>
            <a:r>
              <a:rPr lang="es-MX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>
              <a:buNone/>
            </a:pPr>
            <a:r>
              <a:rPr lang="es-MX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Miniatura de la versión de 01:42 21 feb 2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136525"/>
            <a:ext cx="152400" cy="152400"/>
          </a:xfrm>
          <a:prstGeom prst="rect">
            <a:avLst/>
          </a:prstGeom>
          <a:noFill/>
        </p:spPr>
      </p:pic>
      <p:pic>
        <p:nvPicPr>
          <p:cNvPr id="2052" name="Picture 4" descr="Miniatura de la versión de 01:42 21 feb 2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136525"/>
            <a:ext cx="152400" cy="152400"/>
          </a:xfrm>
          <a:prstGeom prst="rect">
            <a:avLst/>
          </a:prstGeom>
          <a:noFill/>
        </p:spPr>
      </p:pic>
      <p:pic>
        <p:nvPicPr>
          <p:cNvPr id="2054" name="Picture 6" descr="Miniatura de la versión de 01:42 21 feb 2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136525"/>
            <a:ext cx="152400" cy="1524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391" t="43250" r="22578" b="44375"/>
          <a:stretch/>
        </p:blipFill>
        <p:spPr bwMode="auto">
          <a:xfrm>
            <a:off x="1142976" y="3714752"/>
            <a:ext cx="6696744" cy="99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0" y="1571612"/>
            <a:ext cx="5715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1.- Entramos a la plataforma </a:t>
            </a:r>
            <a:r>
              <a:rPr lang="es-ES" sz="2400" dirty="0" err="1" smtClean="0"/>
              <a:t>Moodle</a:t>
            </a:r>
            <a:r>
              <a:rPr lang="es-ES" sz="2400" dirty="0" smtClean="0"/>
              <a:t>.</a:t>
            </a:r>
            <a:endParaRPr lang="es-MX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-1000164" y="1928802"/>
            <a:ext cx="5715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2.- Editamos edición.</a:t>
            </a:r>
            <a:endParaRPr lang="es-MX" sz="2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-32" y="2285992"/>
            <a:ext cx="5715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3.- Abrir ventana “agregar actividad”</a:t>
            </a:r>
            <a:endParaRPr lang="es-MX" sz="24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142844" y="2610145"/>
            <a:ext cx="6500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4.- Busca palabra “lección” y da clic sobre ella.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xmlns="" val="144731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8" grpId="0" build="allAtOnce"/>
      <p:bldP spid="9" grpId="0" build="allAtOnce"/>
      <p:bldP spid="10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548680"/>
            <a:ext cx="8229600" cy="19442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Navegación</a:t>
            </a:r>
            <a:endParaRPr lang="es-MX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Miniatura de la versión de 01:42 21 feb 2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136525"/>
            <a:ext cx="152400" cy="152400"/>
          </a:xfrm>
          <a:prstGeom prst="rect">
            <a:avLst/>
          </a:prstGeom>
          <a:noFill/>
        </p:spPr>
      </p:pic>
      <p:pic>
        <p:nvPicPr>
          <p:cNvPr id="2052" name="Picture 4" descr="Miniatura de la versión de 01:42 21 feb 2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136525"/>
            <a:ext cx="152400" cy="152400"/>
          </a:xfrm>
          <a:prstGeom prst="rect">
            <a:avLst/>
          </a:prstGeom>
          <a:noFill/>
        </p:spPr>
      </p:pic>
      <p:pic>
        <p:nvPicPr>
          <p:cNvPr id="2054" name="Picture 6" descr="Miniatura de la versión de 01:42 21 feb 2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136525"/>
            <a:ext cx="152400" cy="1524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3131840" y="2492896"/>
            <a:ext cx="3672408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500" dirty="0" smtClean="0"/>
              <a:t>Secuencial</a:t>
            </a:r>
          </a:p>
          <a:p>
            <a:pPr marL="457200" indent="-457200"/>
            <a:endParaRPr lang="es-MX" sz="35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500" dirty="0" smtClean="0"/>
              <a:t>Controlada</a:t>
            </a:r>
          </a:p>
          <a:p>
            <a:pPr marL="457200" indent="-457200"/>
            <a:endParaRPr lang="es-MX" sz="35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3500" dirty="0"/>
              <a:t>Libre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256460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57356" y="571480"/>
            <a:ext cx="6143668" cy="857256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s-MX" sz="5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manera secuencial</a:t>
            </a:r>
            <a:r>
              <a:rPr lang="es-MX" sz="5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endParaRPr lang="es-ES" dirty="0"/>
          </a:p>
          <a:p>
            <a:pPr algn="ctr"/>
            <a:endParaRPr lang="es-ES" dirty="0" smtClean="0"/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1604" y="3071810"/>
            <a:ext cx="6092306" cy="123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943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14480" y="642918"/>
            <a:ext cx="6357982" cy="1143008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es-MX" sz="1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manera controlada:</a:t>
            </a:r>
          </a:p>
          <a:p>
            <a:pPr>
              <a:buNone/>
            </a:pPr>
            <a:endParaRPr lang="es-ES" dirty="0"/>
          </a:p>
          <a:p>
            <a:endParaRPr lang="es-MX" dirty="0"/>
          </a:p>
        </p:txBody>
      </p:sp>
      <p:pic>
        <p:nvPicPr>
          <p:cNvPr id="8" name="7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616" y="2348880"/>
            <a:ext cx="6699161" cy="2664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14546" y="500042"/>
            <a:ext cx="5357850" cy="8572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MX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manera "libre"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MX" dirty="0" smtClean="0"/>
          </a:p>
          <a:p>
            <a:pPr>
              <a:buNone/>
            </a:pPr>
            <a:endParaRPr lang="es-ES" dirty="0" smtClean="0"/>
          </a:p>
          <a:p>
            <a:endParaRPr lang="es-MX" dirty="0"/>
          </a:p>
        </p:txBody>
      </p:sp>
      <p:pic>
        <p:nvPicPr>
          <p:cNvPr id="10" name="9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0232" y="2143116"/>
            <a:ext cx="5492302" cy="22228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14546" y="500042"/>
            <a:ext cx="5357850" cy="857256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s-MX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Menú lado izquierdo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MX" dirty="0" smtClean="0"/>
          </a:p>
          <a:p>
            <a:pPr>
              <a:buNone/>
            </a:pPr>
            <a:endParaRPr lang="es-ES" dirty="0" smtClean="0"/>
          </a:p>
          <a:p>
            <a:endParaRPr lang="es-MX" dirty="0"/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0100" y="1643050"/>
            <a:ext cx="2357454" cy="1571636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4143372" y="1500174"/>
            <a:ext cx="40719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Bloque especial</a:t>
            </a:r>
          </a:p>
          <a:p>
            <a:pPr algn="just"/>
            <a:r>
              <a:rPr lang="es-ES" sz="2800" dirty="0" smtClean="0"/>
              <a:t>Permitirá acceder a diferentes páginas de una manera “libre”.</a:t>
            </a:r>
            <a:endParaRPr lang="es-MX" sz="2800" dirty="0"/>
          </a:p>
        </p:txBody>
      </p:sp>
      <p:pic>
        <p:nvPicPr>
          <p:cNvPr id="8" name="7 Imagen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71736" y="4857760"/>
            <a:ext cx="3500462" cy="564257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857224" y="3714752"/>
            <a:ext cx="735811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MX" sz="2800" dirty="0" smtClean="0"/>
              <a:t>Para activarlo hay que ir al apartado </a:t>
            </a:r>
            <a:r>
              <a:rPr lang="es-MX" sz="2800" b="1" dirty="0" smtClean="0"/>
              <a:t>Apariencia </a:t>
            </a:r>
            <a:r>
              <a:rPr lang="es-MX" sz="2800" dirty="0" smtClean="0"/>
              <a:t>de la configuración de la lección.</a:t>
            </a:r>
          </a:p>
          <a:p>
            <a:pPr algn="just"/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14546" y="500042"/>
            <a:ext cx="5357850" cy="857256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s-MX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Menú lado izquierdo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MX" dirty="0" smtClean="0"/>
          </a:p>
          <a:p>
            <a:pPr>
              <a:buNone/>
            </a:pPr>
            <a:endParaRPr lang="es-ES" dirty="0" smtClean="0"/>
          </a:p>
          <a:p>
            <a:endParaRPr lang="es-MX" dirty="0"/>
          </a:p>
        </p:txBody>
      </p:sp>
      <p:pic>
        <p:nvPicPr>
          <p:cNvPr id="9" name="8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488" y="4786322"/>
            <a:ext cx="2643206" cy="571504"/>
          </a:xfrm>
          <a:prstGeom prst="rect">
            <a:avLst/>
          </a:prstGeom>
        </p:spPr>
      </p:pic>
      <p:pic>
        <p:nvPicPr>
          <p:cNvPr id="12" name="11 Imagen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2910" y="1714488"/>
            <a:ext cx="1285884" cy="857256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857224" y="2714620"/>
            <a:ext cx="735811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MX" sz="2800" dirty="0" smtClean="0"/>
              <a:t>Pero a diferencia del libro, no aparece de manera automática todas las páginas de la lección, sino que en la creación de una página de contenido o de una página de pregunta.</a:t>
            </a:r>
          </a:p>
          <a:p>
            <a:pPr algn="just"/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5984" y="4786322"/>
            <a:ext cx="4071966" cy="856082"/>
          </a:xfrm>
          <a:prstGeom prst="rect">
            <a:avLst/>
          </a:prstGeom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857356" y="428612"/>
            <a:ext cx="5857916" cy="1143000"/>
          </a:xfrm>
        </p:spPr>
        <p:txBody>
          <a:bodyPr>
            <a:normAutofit/>
          </a:bodyPr>
          <a:lstStyle/>
          <a:p>
            <a:r>
              <a:rPr lang="es-MX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Barra de progreso</a:t>
            </a:r>
            <a:endParaRPr lang="es-MX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92" t="33125" r="31229" b="21876"/>
          <a:stretch/>
        </p:blipFill>
        <p:spPr bwMode="auto">
          <a:xfrm>
            <a:off x="1571604" y="1571612"/>
            <a:ext cx="5652560" cy="2928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71556" y="642918"/>
            <a:ext cx="8229600" cy="642918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activo la barra de progreso?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57224" y="1500174"/>
            <a:ext cx="7929618" cy="5000660"/>
          </a:xfrm>
        </p:spPr>
        <p:txBody>
          <a:bodyPr>
            <a:normAutofit/>
          </a:bodyPr>
          <a:lstStyle/>
          <a:p>
            <a:pPr algn="just"/>
            <a:r>
              <a:rPr lang="es-MX" sz="2800" dirty="0" smtClean="0"/>
              <a:t>Desde </a:t>
            </a:r>
            <a:r>
              <a:rPr lang="es-MX" sz="2800" dirty="0"/>
              <a:t>la sección </a:t>
            </a:r>
            <a:r>
              <a:rPr lang="es-MX" sz="2800" b="1" dirty="0"/>
              <a:t>Apariencia</a:t>
            </a:r>
            <a:r>
              <a:rPr lang="es-MX" sz="2800" dirty="0"/>
              <a:t> de la configuración de la lección</a:t>
            </a:r>
            <a:r>
              <a:rPr lang="es-MX" sz="2800" dirty="0" smtClean="0"/>
              <a:t>.</a:t>
            </a:r>
          </a:p>
          <a:p>
            <a:endParaRPr lang="es-ES" dirty="0"/>
          </a:p>
          <a:p>
            <a:pPr>
              <a:buNone/>
            </a:pPr>
            <a:endParaRPr lang="es-MX" sz="3000" b="1" i="1" dirty="0" smtClean="0"/>
          </a:p>
          <a:p>
            <a:pPr>
              <a:buNone/>
            </a:pPr>
            <a:r>
              <a:rPr lang="es-MX" sz="2800" b="1" i="1" dirty="0" smtClean="0"/>
              <a:t>Nota:</a:t>
            </a:r>
            <a:endParaRPr lang="es-MX" sz="2800" i="1" dirty="0"/>
          </a:p>
          <a:p>
            <a:pPr algn="just">
              <a:buNone/>
            </a:pPr>
            <a:r>
              <a:rPr lang="es-MX" sz="2800" i="1" dirty="0" smtClean="0"/>
              <a:t>	Aunque </a:t>
            </a:r>
            <a:r>
              <a:rPr lang="es-MX" sz="2800" i="1" dirty="0"/>
              <a:t>no se active la barra de progreso, la Lección cumple su cualidad de:</a:t>
            </a:r>
          </a:p>
          <a:p>
            <a:pPr lvl="0">
              <a:buNone/>
            </a:pPr>
            <a:r>
              <a:rPr lang="es-MX" i="1" dirty="0" smtClean="0"/>
              <a:t>	</a:t>
            </a:r>
            <a:endParaRPr lang="es-MX" i="1" dirty="0"/>
          </a:p>
          <a:p>
            <a:pPr>
              <a:buNone/>
            </a:pPr>
            <a:endParaRPr lang="es-MX" dirty="0"/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86050" y="2789298"/>
            <a:ext cx="3571900" cy="496826"/>
          </a:xfrm>
          <a:prstGeom prst="rect">
            <a:avLst/>
          </a:prstGeom>
        </p:spPr>
      </p:pic>
      <p:pic>
        <p:nvPicPr>
          <p:cNvPr id="6" name="5 Imagen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83264" y="5357826"/>
            <a:ext cx="3446124" cy="611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28680" y="1617681"/>
            <a:ext cx="8229600" cy="4525963"/>
          </a:xfrm>
        </p:spPr>
        <p:txBody>
          <a:bodyPr/>
          <a:lstStyle/>
          <a:p>
            <a:pPr marL="0" lvl="0" indent="0" algn="just">
              <a:buNone/>
            </a:pPr>
            <a:r>
              <a:rPr lang="es-MX" dirty="0"/>
              <a:t>La finalización total de una lección puede ser usada como requisito para acceder a una Lección posterior. Esta opción se encuentra disponible en el apartado </a:t>
            </a:r>
            <a:r>
              <a:rPr lang="es-MX" b="1" dirty="0"/>
              <a:t>Lección de pre-requisito</a:t>
            </a:r>
            <a:r>
              <a:rPr lang="es-MX" dirty="0"/>
              <a:t>.</a:t>
            </a:r>
          </a:p>
          <a:p>
            <a:endParaRPr lang="es-MX" dirty="0"/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0958" y="4567426"/>
            <a:ext cx="3302678" cy="433210"/>
          </a:xfrm>
          <a:prstGeom prst="rect">
            <a:avLst/>
          </a:prstGeom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857356" y="428612"/>
            <a:ext cx="5857916" cy="1143000"/>
          </a:xfrm>
        </p:spPr>
        <p:txBody>
          <a:bodyPr>
            <a:normAutofit/>
          </a:bodyPr>
          <a:lstStyle/>
          <a:p>
            <a:r>
              <a:rPr lang="es-MX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Barra de progreso</a:t>
            </a:r>
            <a:endParaRPr lang="es-MX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822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679149"/>
            <a:ext cx="8229600" cy="4464495"/>
          </a:xfrm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es-MX" sz="2800" dirty="0" smtClean="0"/>
              <a:t>	Si </a:t>
            </a:r>
            <a:r>
              <a:rPr lang="es-MX" sz="2800" dirty="0"/>
              <a:t>se desea tomar un avance parcial como factor </a:t>
            </a:r>
            <a:r>
              <a:rPr lang="es-MX" sz="2800" dirty="0" smtClean="0"/>
              <a:t>de requisito </a:t>
            </a:r>
            <a:r>
              <a:rPr lang="es-MX" sz="2800" dirty="0"/>
              <a:t>a una actividad o recurso posterior se pude hacer mediante las  </a:t>
            </a:r>
            <a:r>
              <a:rPr lang="es-MX" sz="2800" dirty="0" smtClean="0"/>
              <a:t>actividades </a:t>
            </a:r>
            <a:r>
              <a:rPr lang="es-MX" sz="2800" dirty="0"/>
              <a:t>condicionales. Este apartado se encuentra en el apartado </a:t>
            </a:r>
            <a:r>
              <a:rPr lang="es-MX" sz="2800" b="1" dirty="0"/>
              <a:t>Restringir acceso</a:t>
            </a:r>
            <a:r>
              <a:rPr lang="es-MX" sz="2800" dirty="0"/>
              <a:t> y solo si las </a:t>
            </a:r>
            <a:r>
              <a:rPr lang="es-MX" sz="2800" dirty="0" smtClean="0"/>
              <a:t>actividades </a:t>
            </a:r>
            <a:r>
              <a:rPr lang="es-MX" sz="2800" dirty="0"/>
              <a:t>condicionales están </a:t>
            </a:r>
            <a:r>
              <a:rPr lang="es-MX" sz="2800" dirty="0" smtClean="0"/>
              <a:t>activadas </a:t>
            </a:r>
            <a:r>
              <a:rPr lang="es-MX" sz="2800" dirty="0"/>
              <a:t>por el administrador del sitio.</a:t>
            </a:r>
          </a:p>
          <a:p>
            <a:pPr lvl="0" algn="just">
              <a:buNone/>
            </a:pPr>
            <a:endParaRPr lang="es-MX" dirty="0" smtClean="0"/>
          </a:p>
        </p:txBody>
      </p:sp>
      <p:pic>
        <p:nvPicPr>
          <p:cNvPr id="9" name="8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6332" y="4926667"/>
            <a:ext cx="4807436" cy="931225"/>
          </a:xfrm>
          <a:prstGeom prst="rect">
            <a:avLst/>
          </a:prstGeom>
        </p:spPr>
      </p:pic>
      <p:sp>
        <p:nvSpPr>
          <p:cNvPr id="4" name="4 Título"/>
          <p:cNvSpPr>
            <a:spLocks noGrp="1"/>
          </p:cNvSpPr>
          <p:nvPr>
            <p:ph type="title"/>
          </p:nvPr>
        </p:nvSpPr>
        <p:spPr>
          <a:xfrm>
            <a:off x="1857356" y="428612"/>
            <a:ext cx="5857916" cy="1143000"/>
          </a:xfrm>
        </p:spPr>
        <p:txBody>
          <a:bodyPr>
            <a:normAutofit/>
          </a:bodyPr>
          <a:lstStyle/>
          <a:p>
            <a:r>
              <a:rPr lang="es-MX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Barra de progreso</a:t>
            </a:r>
            <a:endParaRPr lang="es-MX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716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Puntuación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531712"/>
            <a:ext cx="8229600" cy="504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b="1" dirty="0"/>
              <a:t>Puntaje </a:t>
            </a:r>
            <a:r>
              <a:rPr lang="es-MX" b="1" dirty="0" smtClean="0"/>
              <a:t>acumulado</a:t>
            </a:r>
          </a:p>
          <a:p>
            <a:pPr marL="0" indent="0">
              <a:buNone/>
            </a:pPr>
            <a:endParaRPr lang="es-MX" b="1" dirty="0"/>
          </a:p>
          <a:p>
            <a:pPr marL="0" indent="0">
              <a:buNone/>
            </a:pPr>
            <a:endParaRPr lang="es-MX" dirty="0"/>
          </a:p>
          <a:p>
            <a:pPr marL="0" indent="0" algn="just">
              <a:buNone/>
            </a:pPr>
            <a:endParaRPr lang="es-MX" dirty="0"/>
          </a:p>
          <a:p>
            <a:pPr marL="0" indent="0" algn="just">
              <a:buNone/>
            </a:pPr>
            <a:endParaRPr lang="es-MX" dirty="0" smtClean="0"/>
          </a:p>
          <a:p>
            <a:pPr marL="0" indent="0" algn="ctr">
              <a:buNone/>
            </a:pPr>
            <a:r>
              <a:rPr lang="es-MX" dirty="0" smtClean="0"/>
              <a:t>Podemos </a:t>
            </a:r>
            <a:r>
              <a:rPr lang="es-MX" dirty="0"/>
              <a:t>considerar a este puntaje acumulado como él número de preguntas correctas.</a:t>
            </a:r>
          </a:p>
          <a:p>
            <a:endParaRPr lang="es-MX" dirty="0"/>
          </a:p>
        </p:txBody>
      </p:sp>
      <p:sp>
        <p:nvSpPr>
          <p:cNvPr id="4" name="3 Rectángulo redondeado"/>
          <p:cNvSpPr/>
          <p:nvPr/>
        </p:nvSpPr>
        <p:spPr>
          <a:xfrm>
            <a:off x="1547664" y="2692987"/>
            <a:ext cx="2592288" cy="10801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CORRECTO</a:t>
            </a:r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4860032" y="2672916"/>
            <a:ext cx="2592288" cy="10801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INCORRECTO</a:t>
            </a:r>
            <a:endParaRPr lang="es-MX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>
            <a:normAutofit/>
          </a:bodyPr>
          <a:lstStyle/>
          <a:p>
            <a:r>
              <a:rPr lang="es-E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Puntuación</a:t>
            </a:r>
            <a:endParaRPr lang="es-MX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37377"/>
            <a:ext cx="8229600" cy="38347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3000" b="1" dirty="0" smtClean="0"/>
              <a:t>Visualización</a:t>
            </a:r>
          </a:p>
          <a:p>
            <a:pPr marL="0" indent="0" algn="just">
              <a:buNone/>
            </a:pPr>
            <a:r>
              <a:rPr lang="es-MX" sz="3000" dirty="0" smtClean="0"/>
              <a:t>Se </a:t>
            </a:r>
            <a:r>
              <a:rPr lang="es-MX" sz="3000" dirty="0"/>
              <a:t>puede proporcionar información al estudiante del número de preguntas que ha respondido y cuantas de ellas han sido correctas, hay que tener precaución ya que la leyenda que se presenta puede confundir al estudiante.</a:t>
            </a:r>
          </a:p>
          <a:p>
            <a:endParaRPr lang="es-MX" dirty="0"/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4480" y="4921788"/>
            <a:ext cx="5472608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/>
          </a:bodyPr>
          <a:lstStyle/>
          <a:p>
            <a:r>
              <a:rPr lang="es-E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Puntuación</a:t>
            </a:r>
            <a:endParaRPr lang="es-MX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1972816"/>
          </a:xfrm>
        </p:spPr>
        <p:txBody>
          <a:bodyPr>
            <a:normAutofit/>
          </a:bodyPr>
          <a:lstStyle/>
          <a:p>
            <a:pPr algn="just"/>
            <a:r>
              <a:rPr lang="es-MX" dirty="0"/>
              <a:t>Para mostrar este indicador es necesario activarlo desde la sección </a:t>
            </a:r>
            <a:r>
              <a:rPr lang="es-MX" b="1" dirty="0"/>
              <a:t>Apariencia</a:t>
            </a:r>
            <a:r>
              <a:rPr lang="es-MX" dirty="0"/>
              <a:t> de la configuración de la Lección.</a:t>
            </a:r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1736" y="4357694"/>
            <a:ext cx="4314780" cy="86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977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>
            <a:normAutofit/>
          </a:bodyPr>
          <a:lstStyle/>
          <a:p>
            <a:r>
              <a:rPr lang="es-E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Puntuación</a:t>
            </a:r>
            <a:endParaRPr lang="es-MX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571612"/>
            <a:ext cx="8568952" cy="1785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b="1" dirty="0"/>
              <a:t>Funcionalidad</a:t>
            </a:r>
            <a:endParaRPr lang="es-MX" dirty="0"/>
          </a:p>
          <a:p>
            <a:pPr marL="0" indent="0" algn="ctr">
              <a:buNone/>
            </a:pPr>
            <a:r>
              <a:rPr lang="es-MX" dirty="0"/>
              <a:t>El puntaje o calificación también puede ser utilizado como pre-requisito para</a:t>
            </a:r>
            <a:r>
              <a:rPr lang="es-MX" dirty="0" smtClean="0"/>
              <a:t>:</a:t>
            </a:r>
            <a:endParaRPr lang="es-MX" dirty="0"/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7584" y="4844120"/>
            <a:ext cx="3106611" cy="728020"/>
          </a:xfrm>
          <a:prstGeom prst="rect">
            <a:avLst/>
          </a:prstGeom>
        </p:spPr>
      </p:pic>
      <p:pic>
        <p:nvPicPr>
          <p:cNvPr id="7" name="6 Imagen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29190" y="4857760"/>
            <a:ext cx="3357586" cy="719510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428596" y="4000504"/>
            <a:ext cx="342902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200" dirty="0" smtClean="0"/>
              <a:t>Mostrar el Menú del lado izquierdo o</a:t>
            </a:r>
          </a:p>
          <a:p>
            <a:endParaRPr lang="es-MX" dirty="0"/>
          </a:p>
        </p:txBody>
      </p:sp>
      <p:sp>
        <p:nvSpPr>
          <p:cNvPr id="9" name="8 CuadroTexto"/>
          <p:cNvSpPr txBox="1"/>
          <p:nvPr/>
        </p:nvSpPr>
        <p:spPr>
          <a:xfrm>
            <a:off x="4929190" y="4000504"/>
            <a:ext cx="342902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200" dirty="0" smtClean="0"/>
              <a:t>Acceder a una Lección posterior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15971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2708920"/>
            <a:ext cx="8229600" cy="1143000"/>
          </a:xfrm>
        </p:spPr>
        <p:txBody>
          <a:bodyPr>
            <a:normAutofit/>
          </a:bodyPr>
          <a:lstStyle/>
          <a:p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 anexa</a:t>
            </a:r>
            <a:endParaRPr lang="es-MX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8680" y="500050"/>
            <a:ext cx="8229600" cy="1143000"/>
          </a:xfrm>
        </p:spPr>
        <p:txBody>
          <a:bodyPr/>
          <a:lstStyle/>
          <a:p>
            <a:pPr marL="0" indent="0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Archivo en ventana emergente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28680" y="1458464"/>
            <a:ext cx="8229600" cy="1684784"/>
          </a:xfrm>
        </p:spPr>
        <p:txBody>
          <a:bodyPr/>
          <a:lstStyle/>
          <a:p>
            <a:pPr marL="0" indent="0" algn="just">
              <a:buNone/>
            </a:pPr>
            <a:r>
              <a:rPr lang="es-MX" dirty="0" smtClean="0"/>
              <a:t>En </a:t>
            </a:r>
            <a:r>
              <a:rPr lang="es-MX" dirty="0"/>
              <a:t>cada Lección se puede agregar un archivo como información adicional.</a:t>
            </a:r>
          </a:p>
          <a:p>
            <a:pPr algn="just"/>
            <a:endParaRPr lang="es-MX" dirty="0"/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36" y="2852936"/>
            <a:ext cx="5519566" cy="2952328"/>
          </a:xfrm>
          <a:prstGeom prst="rect">
            <a:avLst/>
          </a:prstGeom>
        </p:spPr>
      </p:pic>
      <p:pic>
        <p:nvPicPr>
          <p:cNvPr id="5" name="4 Imagen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4168" y="3717032"/>
            <a:ext cx="2592288" cy="82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985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Tiempo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689119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es-MX" dirty="0"/>
              <a:t>Se puede establecer un tiempo máximo para que el alumno concluya la Lección desde el apartado </a:t>
            </a:r>
            <a:r>
              <a:rPr lang="es-MX" b="1" dirty="0"/>
              <a:t>Disponibilidad</a:t>
            </a:r>
            <a:r>
              <a:rPr lang="es-MX" dirty="0"/>
              <a:t>.</a:t>
            </a:r>
          </a:p>
          <a:p>
            <a:pPr algn="just"/>
            <a:endParaRPr lang="es-MX" dirty="0"/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1760" y="3412996"/>
            <a:ext cx="4170010" cy="952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/>
          </a:bodyPr>
          <a:lstStyle/>
          <a:p>
            <a:r>
              <a:rPr lang="es-E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Tiempo</a:t>
            </a:r>
            <a:endParaRPr lang="es-MX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496465"/>
            <a:ext cx="8229600" cy="1789659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dirty="0"/>
              <a:t>Cuando se configura este tiempo límite, de manera automática al iniciar la Lección se le notifica al alumno del tiempo del que dispone y en cada página se le muestra el tiempo restante.</a:t>
            </a:r>
          </a:p>
          <a:p>
            <a:pPr algn="just"/>
            <a:endParaRPr lang="es-MX" dirty="0"/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1670" y="3439688"/>
            <a:ext cx="4808576" cy="256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622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428612"/>
            <a:ext cx="8229600" cy="1143000"/>
          </a:xfrm>
        </p:spPr>
        <p:txBody>
          <a:bodyPr>
            <a:normAutofit/>
          </a:bodyPr>
          <a:lstStyle/>
          <a:p>
            <a:r>
              <a:rPr lang="es-E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Tiempo</a:t>
            </a:r>
            <a:endParaRPr lang="es-MX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711349"/>
            <a:ext cx="8229600" cy="1789659"/>
          </a:xfrm>
        </p:spPr>
        <p:txBody>
          <a:bodyPr>
            <a:normAutofit lnSpcReduction="10000"/>
          </a:bodyPr>
          <a:lstStyle/>
          <a:p>
            <a:r>
              <a:rPr lang="es-MX" dirty="0"/>
              <a:t>El tiempo también puede ser utilizado como un factor de requisito para acceder a la Lección, esta opción esta disponible en el </a:t>
            </a:r>
            <a:r>
              <a:rPr lang="es-MX" dirty="0" smtClean="0"/>
              <a:t>apartado </a:t>
            </a:r>
            <a:r>
              <a:rPr lang="es-MX" b="1" dirty="0" smtClean="0"/>
              <a:t>Lección </a:t>
            </a:r>
            <a:r>
              <a:rPr lang="es-MX" b="1" dirty="0"/>
              <a:t>de pre-requisito</a:t>
            </a:r>
            <a:r>
              <a:rPr lang="es-MX" dirty="0"/>
              <a:t>.</a:t>
            </a:r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9792" y="3924672"/>
            <a:ext cx="3880450" cy="80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155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/>
          </a:bodyPr>
          <a:lstStyle/>
          <a:p>
            <a:r>
              <a:rPr lang="es-E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Revisión</a:t>
            </a:r>
            <a:endParaRPr lang="es-MX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57242" y="1428736"/>
            <a:ext cx="8229600" cy="1368152"/>
          </a:xfrm>
        </p:spPr>
        <p:txBody>
          <a:bodyPr>
            <a:noAutofit/>
          </a:bodyPr>
          <a:lstStyle/>
          <a:p>
            <a:pPr algn="just"/>
            <a:r>
              <a:rPr lang="es-MX" sz="2500" dirty="0"/>
              <a:t>Cada vez que un alumno realiza un intento para cada Lección, desde la pestaña </a:t>
            </a:r>
            <a:r>
              <a:rPr lang="es-MX" sz="2500" b="1" dirty="0"/>
              <a:t>Informes</a:t>
            </a:r>
            <a:r>
              <a:rPr lang="es-MX" sz="2500" dirty="0"/>
              <a:t> podemos observar para cada estudiante:</a:t>
            </a:r>
          </a:p>
          <a:p>
            <a:endParaRPr lang="es-MX" sz="2500" dirty="0"/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20" y="3000372"/>
            <a:ext cx="5572164" cy="3143272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6072230" y="3286124"/>
            <a:ext cx="300036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s-MX" sz="2200" dirty="0"/>
              <a:t>P</a:t>
            </a:r>
            <a:r>
              <a:rPr lang="es-MX" sz="2200" dirty="0" smtClean="0"/>
              <a:t>orcentaje </a:t>
            </a:r>
            <a:r>
              <a:rPr lang="es-MX" sz="2200" dirty="0"/>
              <a:t>de </a:t>
            </a:r>
            <a:r>
              <a:rPr lang="es-MX" sz="2200" dirty="0" smtClean="0"/>
              <a:t>calificaciones.</a:t>
            </a:r>
          </a:p>
          <a:p>
            <a:pPr marL="457200" lvl="0" indent="-457200"/>
            <a:endParaRPr lang="es-MX" sz="2200" dirty="0"/>
          </a:p>
          <a:p>
            <a:pPr marL="457200" lvl="0" indent="-457200">
              <a:buFont typeface="+mj-lt"/>
              <a:buAutoNum type="arabicPeriod" startAt="2"/>
            </a:pPr>
            <a:r>
              <a:rPr lang="es-MX" sz="2200" dirty="0"/>
              <a:t>T</a:t>
            </a:r>
            <a:r>
              <a:rPr lang="es-MX" sz="2200" dirty="0" smtClean="0"/>
              <a:t>iempo</a:t>
            </a:r>
            <a:r>
              <a:rPr lang="es-MX" sz="2200" dirty="0"/>
              <a:t> </a:t>
            </a:r>
            <a:r>
              <a:rPr lang="es-MX" sz="2200" dirty="0" smtClean="0"/>
              <a:t>empleado</a:t>
            </a:r>
          </a:p>
          <a:p>
            <a:pPr marL="457200" lvl="0" indent="-457200"/>
            <a:endParaRPr lang="es-MX" sz="2200" dirty="0"/>
          </a:p>
          <a:p>
            <a:pPr marL="457200" lvl="0" indent="-457200">
              <a:buFont typeface="+mj-lt"/>
              <a:buAutoNum type="arabicPeriod" startAt="3"/>
            </a:pPr>
            <a:r>
              <a:rPr lang="es-MX" sz="2200" dirty="0"/>
              <a:t>F</a:t>
            </a:r>
            <a:r>
              <a:rPr lang="es-MX" sz="2200" dirty="0" smtClean="0"/>
              <a:t>echa </a:t>
            </a:r>
            <a:r>
              <a:rPr lang="es-MX" sz="2200" dirty="0"/>
              <a:t>de realización.</a:t>
            </a:r>
          </a:p>
          <a:p>
            <a:endParaRPr lang="es-MX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body" idx="1"/>
          </p:nvPr>
        </p:nvSpPr>
        <p:spPr>
          <a:xfrm>
            <a:off x="1409327" y="3140968"/>
            <a:ext cx="7123113" cy="2088232"/>
          </a:xfrm>
        </p:spPr>
        <p:txBody>
          <a:bodyPr>
            <a:normAutofit fontScale="55000" lnSpcReduction="20000"/>
          </a:bodyPr>
          <a:lstStyle/>
          <a:p>
            <a:r>
              <a:rPr lang="es-MX" sz="4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Iliana</a:t>
            </a:r>
            <a:r>
              <a:rPr lang="es-MX" sz="4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 García Martínez</a:t>
            </a:r>
          </a:p>
          <a:p>
            <a:endParaRPr lang="es-MX" sz="48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r>
              <a:rPr lang="es-MX" sz="4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  <a:hlinkClick r:id="rId2"/>
              </a:rPr>
              <a:t>iliana.garcia.mtz@gmail.com</a:t>
            </a:r>
            <a:endParaRPr lang="es-MX" sz="48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endParaRPr lang="es-MX" sz="48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r>
              <a:rPr lang="es-MX" sz="4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SUA Psicología. UNAM</a:t>
            </a:r>
            <a:endParaRPr lang="es-MX" sz="4800" dirty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ES" sz="4000" dirty="0" smtClean="0">
                <a:ea typeface="Verdana" pitchFamily="34" charset="0"/>
                <a:cs typeface="Verdana" pitchFamily="34" charset="0"/>
              </a:rPr>
              <a:t>Páginas de una lección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CDFA4-98FF-462D-AB79-9AF6B35CE559}" type="slidenum">
              <a:rPr lang="es-MX" smtClean="0"/>
              <a:pPr/>
              <a:t>27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2856"/>
            <a:ext cx="9158856" cy="1602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4211959" y="3097916"/>
            <a:ext cx="1368153" cy="403092"/>
          </a:xfrm>
          <a:prstGeom prst="rect">
            <a:avLst/>
          </a:prstGeom>
          <a:noFill/>
          <a:ln w="28575">
            <a:solidFill>
              <a:srgbClr val="E57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Trapecio"/>
          <p:cNvSpPr/>
          <p:nvPr/>
        </p:nvSpPr>
        <p:spPr>
          <a:xfrm>
            <a:off x="4673891" y="3573016"/>
            <a:ext cx="330157" cy="1321136"/>
          </a:xfrm>
          <a:prstGeom prst="trapezoid">
            <a:avLst>
              <a:gd name="adj" fmla="val 49382"/>
            </a:avLst>
          </a:prstGeom>
          <a:solidFill>
            <a:srgbClr val="E575D0"/>
          </a:solidFill>
          <a:ln>
            <a:solidFill>
              <a:srgbClr val="E575D0"/>
            </a:solidFill>
          </a:ln>
          <a:effectLst>
            <a:outerShdw blurRad="50800" dist="50800" dir="5400000" algn="ctr" rotWithShape="0">
              <a:srgbClr val="0070C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4869160"/>
            <a:ext cx="2615962" cy="936104"/>
          </a:xfrm>
          <a:prstGeom prst="rect">
            <a:avLst/>
          </a:prstGeom>
          <a:solidFill>
            <a:srgbClr val="69C974"/>
          </a:solidFill>
          <a:ln w="19050">
            <a:solidFill>
              <a:srgbClr val="E575D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b="1" dirty="0" smtClean="0"/>
              <a:t>Acerca de las Lecciones</a:t>
            </a:r>
            <a:endParaRPr lang="es-MX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Cinco tipos de páginas</a:t>
            </a:r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endParaRPr lang="es-MX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564904"/>
            <a:ext cx="455852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492896"/>
            <a:ext cx="4248472" cy="26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612648" y="1600200"/>
          <a:ext cx="8153400" cy="4757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Página de Contenido</a:t>
            </a:r>
            <a:endParaRPr lang="es-MX" sz="4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268760"/>
            <a:ext cx="7204977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187624" y="1484784"/>
            <a:ext cx="2016224" cy="64807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Trapecio"/>
          <p:cNvSpPr/>
          <p:nvPr/>
        </p:nvSpPr>
        <p:spPr>
          <a:xfrm rot="20603504">
            <a:off x="2059260" y="2078204"/>
            <a:ext cx="714698" cy="2676362"/>
          </a:xfrm>
          <a:prstGeom prst="trapezoid">
            <a:avLst>
              <a:gd name="adj" fmla="val 49382"/>
            </a:avLst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50800" dir="5400000" algn="ctr" rotWithShape="0">
              <a:srgbClr val="0070C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4293096"/>
            <a:ext cx="4437802" cy="1073075"/>
          </a:xfrm>
          <a:prstGeom prst="rect">
            <a:avLst/>
          </a:prstGeom>
          <a:noFill/>
          <a:ln w="25400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268760"/>
            <a:ext cx="7204977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115616" y="1844824"/>
            <a:ext cx="6984776" cy="1080120"/>
          </a:xfrm>
          <a:prstGeom prst="rect">
            <a:avLst/>
          </a:prstGeom>
          <a:noFill/>
          <a:ln w="28575">
            <a:solidFill>
              <a:srgbClr val="009E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9E47"/>
              </a:solidFill>
            </a:endParaRPr>
          </a:p>
        </p:txBody>
      </p:sp>
      <p:sp>
        <p:nvSpPr>
          <p:cNvPr id="10" name="9 Trapecio"/>
          <p:cNvSpPr/>
          <p:nvPr/>
        </p:nvSpPr>
        <p:spPr>
          <a:xfrm>
            <a:off x="3923928" y="2924944"/>
            <a:ext cx="720080" cy="2304256"/>
          </a:xfrm>
          <a:prstGeom prst="trapezoid">
            <a:avLst>
              <a:gd name="adj" fmla="val 60761"/>
            </a:avLst>
          </a:prstGeom>
          <a:solidFill>
            <a:srgbClr val="00B050"/>
          </a:solidFill>
          <a:ln>
            <a:noFill/>
          </a:ln>
          <a:effectLst>
            <a:outerShdw blurRad="50800" dist="50800" dir="5400000" algn="ctr" rotWithShape="0">
              <a:srgbClr val="009E47">
                <a:alpha val="8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5229200"/>
            <a:ext cx="5635236" cy="924867"/>
          </a:xfrm>
          <a:prstGeom prst="rect">
            <a:avLst/>
          </a:prstGeom>
          <a:noFill/>
          <a:ln w="38100">
            <a:solidFill>
              <a:srgbClr val="009E47"/>
            </a:solidFill>
            <a:miter lim="800000"/>
            <a:headEnd/>
            <a:tailEnd/>
          </a:ln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4000" dirty="0" smtClean="0"/>
              <a:t>Página de Contenido</a:t>
            </a:r>
            <a:endParaRPr lang="es-MX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268760"/>
            <a:ext cx="7204977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267744" y="3356992"/>
            <a:ext cx="4896544" cy="28803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9E47"/>
              </a:solidFill>
            </a:endParaRPr>
          </a:p>
        </p:txBody>
      </p:sp>
      <p:sp>
        <p:nvSpPr>
          <p:cNvPr id="10" name="9 Trapecio"/>
          <p:cNvSpPr/>
          <p:nvPr/>
        </p:nvSpPr>
        <p:spPr>
          <a:xfrm rot="10800000">
            <a:off x="3851920" y="2564904"/>
            <a:ext cx="720080" cy="720080"/>
          </a:xfrm>
          <a:prstGeom prst="trapezoid">
            <a:avLst>
              <a:gd name="adj" fmla="val 72727"/>
            </a:avLst>
          </a:prstGeom>
          <a:solidFill>
            <a:srgbClr val="7030A0"/>
          </a:solidFill>
          <a:ln>
            <a:noFill/>
          </a:ln>
          <a:effectLst>
            <a:outerShdw blurRad="50800" dist="50800" dir="5400000" algn="ctr" rotWithShape="0">
              <a:srgbClr val="7030A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844824"/>
            <a:ext cx="7556162" cy="770756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1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Página de Contenido</a:t>
            </a:r>
            <a:endParaRPr lang="es-MX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4000" dirty="0" smtClean="0"/>
              <a:t>Página de Contenido</a:t>
            </a:r>
            <a:endParaRPr lang="es-MX" sz="40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348880"/>
            <a:ext cx="6289829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268760"/>
            <a:ext cx="7204977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123728" y="3573016"/>
            <a:ext cx="3960440" cy="432048"/>
          </a:xfrm>
          <a:prstGeom prst="rect">
            <a:avLst/>
          </a:prstGeom>
          <a:noFill/>
          <a:ln w="28575">
            <a:solidFill>
              <a:srgbClr val="F46F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9E47"/>
              </a:solidFill>
            </a:endParaRPr>
          </a:p>
        </p:txBody>
      </p:sp>
      <p:sp>
        <p:nvSpPr>
          <p:cNvPr id="10" name="9 Trapecio"/>
          <p:cNvSpPr/>
          <p:nvPr/>
        </p:nvSpPr>
        <p:spPr>
          <a:xfrm>
            <a:off x="3635894" y="4005064"/>
            <a:ext cx="504057" cy="1368152"/>
          </a:xfrm>
          <a:prstGeom prst="trapezoid">
            <a:avLst>
              <a:gd name="adj" fmla="val 60761"/>
            </a:avLst>
          </a:prstGeom>
          <a:solidFill>
            <a:srgbClr val="F46F0C"/>
          </a:solidFill>
          <a:ln>
            <a:noFill/>
          </a:ln>
          <a:effectLst>
            <a:outerShdw blurRad="50800" dist="50800" dir="5400000" algn="ctr" rotWithShape="0">
              <a:srgbClr val="F46F0C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5373216"/>
            <a:ext cx="6989012" cy="720080"/>
          </a:xfrm>
          <a:prstGeom prst="rect">
            <a:avLst/>
          </a:prstGeom>
          <a:noFill/>
          <a:ln w="31750">
            <a:solidFill>
              <a:srgbClr val="F46F0C"/>
            </a:solidFill>
            <a:miter lim="800000"/>
            <a:headEnd/>
            <a:tailEnd/>
          </a:ln>
        </p:spPr>
      </p:pic>
      <p:sp>
        <p:nvSpPr>
          <p:cNvPr id="12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4000" dirty="0" smtClean="0"/>
              <a:t>Página de Contenido</a:t>
            </a:r>
            <a:endParaRPr lang="es-MX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730" y="1623789"/>
            <a:ext cx="866775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23528" y="3933056"/>
            <a:ext cx="1656184" cy="576064"/>
          </a:xfrm>
          <a:prstGeom prst="rect">
            <a:avLst/>
          </a:prstGeom>
          <a:solidFill>
            <a:schemeClr val="accent1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4000" dirty="0" smtClean="0"/>
              <a:t>Página de Contenido</a:t>
            </a:r>
            <a:endParaRPr lang="es-MX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268760"/>
            <a:ext cx="7204977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899592" y="4077072"/>
            <a:ext cx="1872208" cy="64807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9E47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340768"/>
            <a:ext cx="3965320" cy="1706289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</p:pic>
      <p:sp>
        <p:nvSpPr>
          <p:cNvPr id="11" name="10 Trapecio"/>
          <p:cNvSpPr/>
          <p:nvPr/>
        </p:nvSpPr>
        <p:spPr>
          <a:xfrm rot="10800000">
            <a:off x="1403648" y="3068960"/>
            <a:ext cx="576064" cy="1008112"/>
          </a:xfrm>
          <a:prstGeom prst="trapezoid">
            <a:avLst>
              <a:gd name="adj" fmla="val 60761"/>
            </a:avLst>
          </a:prstGeom>
          <a:solidFill>
            <a:srgbClr val="00B050"/>
          </a:solidFill>
          <a:ln w="28575">
            <a:noFill/>
          </a:ln>
          <a:effectLst>
            <a:outerShdw blurRad="50800" dist="38100" dir="2700000" algn="tl" rotWithShape="0">
              <a:srgbClr val="00B05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4000" dirty="0" smtClean="0"/>
              <a:t>Página de Contenido</a:t>
            </a:r>
            <a:endParaRPr lang="es-MX" sz="4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852936"/>
            <a:ext cx="3962139" cy="2968153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268760"/>
            <a:ext cx="7204977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2483768" y="4797152"/>
            <a:ext cx="2448272" cy="360040"/>
          </a:xfrm>
          <a:prstGeom prst="rect">
            <a:avLst/>
          </a:prstGeom>
          <a:noFill/>
          <a:ln w="28575">
            <a:solidFill>
              <a:srgbClr val="DC40BE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9E47"/>
              </a:solidFill>
            </a:endParaRPr>
          </a:p>
        </p:txBody>
      </p:sp>
      <p:sp>
        <p:nvSpPr>
          <p:cNvPr id="13" name="12 Trapecio"/>
          <p:cNvSpPr/>
          <p:nvPr/>
        </p:nvSpPr>
        <p:spPr>
          <a:xfrm rot="13216686">
            <a:off x="4967892" y="4182874"/>
            <a:ext cx="344228" cy="905438"/>
          </a:xfrm>
          <a:prstGeom prst="trapezoid">
            <a:avLst>
              <a:gd name="adj" fmla="val 60761"/>
            </a:avLst>
          </a:prstGeom>
          <a:solidFill>
            <a:srgbClr val="DC40BE">
              <a:alpha val="38000"/>
            </a:srgbClr>
          </a:solidFill>
          <a:ln w="28575">
            <a:noFill/>
          </a:ln>
          <a:effectLst>
            <a:outerShdw blurRad="50800" dist="38100" dir="2700000" algn="tl" rotWithShape="0">
              <a:srgbClr val="F1B5E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4000" dirty="0" smtClean="0"/>
              <a:t>Página de Contenido</a:t>
            </a:r>
            <a:endParaRPr lang="es-MX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717032"/>
            <a:ext cx="4680519" cy="650071"/>
          </a:xfrm>
          <a:prstGeom prst="rect">
            <a:avLst/>
          </a:prstGeom>
          <a:solidFill>
            <a:srgbClr val="DC40BE"/>
          </a:solidFill>
          <a:ln w="9525">
            <a:solidFill>
              <a:srgbClr val="DC40BE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268760"/>
            <a:ext cx="7204977" cy="4968552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1" name="10 Trapecio"/>
          <p:cNvSpPr/>
          <p:nvPr/>
        </p:nvSpPr>
        <p:spPr>
          <a:xfrm rot="10800000">
            <a:off x="1475656" y="3356992"/>
            <a:ext cx="360040" cy="1728192"/>
          </a:xfrm>
          <a:prstGeom prst="trapezoid">
            <a:avLst>
              <a:gd name="adj" fmla="val 60761"/>
            </a:avLst>
          </a:prstGeom>
          <a:solidFill>
            <a:srgbClr val="828D15"/>
          </a:solidFill>
          <a:ln w="28575">
            <a:noFill/>
          </a:ln>
          <a:effectLst>
            <a:outerShdw blurRad="50800" dist="38100" dir="2700000" algn="tl" rotWithShape="0">
              <a:srgbClr val="00B05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Rectángulo"/>
          <p:cNvSpPr/>
          <p:nvPr/>
        </p:nvSpPr>
        <p:spPr>
          <a:xfrm>
            <a:off x="1547664" y="5085184"/>
            <a:ext cx="5256584" cy="360040"/>
          </a:xfrm>
          <a:prstGeom prst="rect">
            <a:avLst/>
          </a:prstGeom>
          <a:noFill/>
          <a:ln w="28575">
            <a:solidFill>
              <a:srgbClr val="828D15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9E47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420888"/>
            <a:ext cx="2527483" cy="936104"/>
          </a:xfrm>
          <a:prstGeom prst="rect">
            <a:avLst/>
          </a:prstGeom>
          <a:noFill/>
          <a:ln w="28575">
            <a:solidFill>
              <a:srgbClr val="828D15"/>
            </a:solidFill>
            <a:miter lim="800000"/>
            <a:headEnd/>
            <a:tailEnd/>
          </a:ln>
        </p:spPr>
      </p:pic>
      <p:graphicFrame>
        <p:nvGraphicFramePr>
          <p:cNvPr id="18" name="17 Tabla"/>
          <p:cNvGraphicFramePr>
            <a:graphicFrameLocks noGrp="1"/>
          </p:cNvGraphicFramePr>
          <p:nvPr/>
        </p:nvGraphicFramePr>
        <p:xfrm>
          <a:off x="3131840" y="404664"/>
          <a:ext cx="5832648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2648"/>
              </a:tblGrid>
              <a:tr h="3528392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es-MX" sz="2000" baseline="0" dirty="0" smtClean="0">
                          <a:solidFill>
                            <a:srgbClr val="486F01"/>
                          </a:solidFill>
                        </a:rPr>
                        <a:t> </a:t>
                      </a:r>
                      <a:r>
                        <a:rPr lang="es-MX" sz="2000" dirty="0" smtClean="0">
                          <a:solidFill>
                            <a:srgbClr val="486F01"/>
                          </a:solidFill>
                        </a:rPr>
                        <a:t>Listado de las páginas de nuestra lección </a:t>
                      </a:r>
                    </a:p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es-MX" sz="2000" baseline="0" dirty="0" smtClean="0">
                          <a:solidFill>
                            <a:srgbClr val="486F01"/>
                          </a:solidFill>
                        </a:rPr>
                        <a:t> </a:t>
                      </a:r>
                      <a:r>
                        <a:rPr lang="es-MX" sz="2000" dirty="0" smtClean="0">
                          <a:solidFill>
                            <a:srgbClr val="486F01"/>
                          </a:solidFill>
                        </a:rPr>
                        <a:t>Sí es</a:t>
                      </a:r>
                      <a:r>
                        <a:rPr lang="es-MX" sz="2000" baseline="0" dirty="0" smtClean="0">
                          <a:solidFill>
                            <a:srgbClr val="486F01"/>
                          </a:solidFill>
                        </a:rPr>
                        <a:t> la primer página</a:t>
                      </a:r>
                      <a:r>
                        <a:rPr lang="es-MX" sz="2000" dirty="0" smtClean="0">
                          <a:solidFill>
                            <a:srgbClr val="486F01"/>
                          </a:solidFill>
                        </a:rPr>
                        <a:t>: </a:t>
                      </a:r>
                    </a:p>
                    <a:p>
                      <a:pPr marL="1428750" lvl="2" indent="-514350">
                        <a:buFont typeface="Wingdings" pitchFamily="2" charset="2"/>
                        <a:buChar char="§"/>
                      </a:pPr>
                      <a:r>
                        <a:rPr lang="es-MX" sz="2000" dirty="0" smtClean="0">
                          <a:solidFill>
                            <a:srgbClr val="486F01"/>
                          </a:solidFill>
                        </a:rPr>
                        <a:t>e</a:t>
                      </a:r>
                      <a:r>
                        <a:rPr lang="es-MX" sz="2000" i="1" dirty="0" smtClean="0">
                          <a:solidFill>
                            <a:srgbClr val="486F01"/>
                          </a:solidFill>
                        </a:rPr>
                        <a:t>sta página</a:t>
                      </a:r>
                    </a:p>
                    <a:p>
                      <a:pPr marL="1428750" lvl="2" indent="-514350">
                        <a:buFont typeface="Wingdings" pitchFamily="2" charset="2"/>
                        <a:buChar char="§"/>
                      </a:pPr>
                      <a:r>
                        <a:rPr lang="es-MX" sz="2000" i="1" dirty="0" smtClean="0">
                          <a:solidFill>
                            <a:srgbClr val="486F01"/>
                          </a:solidFill>
                        </a:rPr>
                        <a:t>página siguiente</a:t>
                      </a:r>
                    </a:p>
                    <a:p>
                      <a:pPr marL="1428750" lvl="2" indent="-514350">
                        <a:buFont typeface="Wingdings" pitchFamily="2" charset="2"/>
                        <a:buChar char="§"/>
                      </a:pPr>
                      <a:r>
                        <a:rPr lang="es-MX" sz="2000" i="1" dirty="0" smtClean="0">
                          <a:solidFill>
                            <a:srgbClr val="486F01"/>
                          </a:solidFill>
                        </a:rPr>
                        <a:t>página anterior </a:t>
                      </a:r>
                    </a:p>
                    <a:p>
                      <a:pPr marL="1428750" lvl="2" indent="-514350">
                        <a:buFont typeface="Wingdings" pitchFamily="2" charset="2"/>
                        <a:buChar char="§"/>
                      </a:pPr>
                      <a:r>
                        <a:rPr lang="es-MX" sz="2000" i="1" dirty="0" smtClean="0">
                          <a:solidFill>
                            <a:srgbClr val="486F01"/>
                          </a:solidFill>
                        </a:rPr>
                        <a:t>fin de la lección</a:t>
                      </a:r>
                    </a:p>
                    <a:p>
                      <a:pPr marL="1428750" lvl="2" indent="-514350">
                        <a:buFont typeface="Wingdings" pitchFamily="2" charset="2"/>
                        <a:buChar char="§"/>
                      </a:pPr>
                      <a:r>
                        <a:rPr lang="es-MX" sz="2000" i="1" dirty="0" smtClean="0">
                          <a:solidFill>
                            <a:srgbClr val="486F01"/>
                          </a:solidFill>
                        </a:rPr>
                        <a:t>contenido aleatorio</a:t>
                      </a:r>
                    </a:p>
                    <a:p>
                      <a:pPr marL="1428750" lvl="2" indent="-514350">
                        <a:buFont typeface="Wingdings" pitchFamily="2" charset="2"/>
                        <a:buChar char="§"/>
                      </a:pPr>
                      <a:r>
                        <a:rPr lang="es-MX" sz="2000" i="1" dirty="0" smtClean="0">
                          <a:solidFill>
                            <a:srgbClr val="486F01"/>
                          </a:solidFill>
                        </a:rPr>
                        <a:t>pregunta no vista dentro de la página de contenido</a:t>
                      </a:r>
                    </a:p>
                    <a:p>
                      <a:pPr marL="1428750" lvl="2" indent="-514350">
                        <a:buFont typeface="Wingdings" pitchFamily="2" charset="2"/>
                        <a:buChar char="§"/>
                      </a:pPr>
                      <a:r>
                        <a:rPr lang="es-MX" sz="2000" i="1" dirty="0" smtClean="0">
                          <a:solidFill>
                            <a:srgbClr val="486F01"/>
                          </a:solidFill>
                        </a:rPr>
                        <a:t>pregunta aleatoria dentro de la página de contenido</a:t>
                      </a:r>
                      <a:endParaRPr lang="es-MX" sz="1800" dirty="0"/>
                    </a:p>
                  </a:txBody>
                  <a:tcPr>
                    <a:solidFill>
                      <a:srgbClr val="D5E44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Saltos Absolutos y Relativos</a:t>
            </a:r>
            <a:endParaRPr lang="es-MX" sz="4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869160"/>
            <a:ext cx="1296144" cy="82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3131840" y="3831431"/>
            <a:ext cx="3096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 smtClean="0"/>
              <a:t>Saltos absolutos</a:t>
            </a:r>
            <a:endParaRPr lang="es-MX" sz="24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869160"/>
            <a:ext cx="1296144" cy="82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4869160"/>
            <a:ext cx="1296144" cy="82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12 Conector recto"/>
          <p:cNvCxnSpPr/>
          <p:nvPr/>
        </p:nvCxnSpPr>
        <p:spPr>
          <a:xfrm>
            <a:off x="827584" y="3717032"/>
            <a:ext cx="7272808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Rectángulo"/>
          <p:cNvSpPr/>
          <p:nvPr/>
        </p:nvSpPr>
        <p:spPr>
          <a:xfrm>
            <a:off x="819740" y="4355812"/>
            <a:ext cx="1736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Casa de </a:t>
            </a:r>
            <a:r>
              <a:rPr lang="es-MX" dirty="0" err="1" smtClean="0"/>
              <a:t>Toño</a:t>
            </a:r>
            <a:endParaRPr lang="es-MX" dirty="0"/>
          </a:p>
        </p:txBody>
      </p:sp>
      <p:sp>
        <p:nvSpPr>
          <p:cNvPr id="16" name="15 Rectángulo"/>
          <p:cNvSpPr/>
          <p:nvPr/>
        </p:nvSpPr>
        <p:spPr>
          <a:xfrm>
            <a:off x="6364356" y="4355812"/>
            <a:ext cx="1736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Casa de María</a:t>
            </a:r>
            <a:endParaRPr lang="es-MX" dirty="0"/>
          </a:p>
        </p:txBody>
      </p:sp>
      <p:sp>
        <p:nvSpPr>
          <p:cNvPr id="17" name="16 Rectángulo"/>
          <p:cNvSpPr/>
          <p:nvPr/>
        </p:nvSpPr>
        <p:spPr>
          <a:xfrm>
            <a:off x="3844076" y="4355812"/>
            <a:ext cx="1736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Mi Casa</a:t>
            </a:r>
            <a:endParaRPr lang="es-MX" dirty="0"/>
          </a:p>
        </p:txBody>
      </p:sp>
      <p:sp>
        <p:nvSpPr>
          <p:cNvPr id="22" name="21 Rectángulo"/>
          <p:cNvSpPr/>
          <p:nvPr/>
        </p:nvSpPr>
        <p:spPr>
          <a:xfrm>
            <a:off x="6156176" y="3068960"/>
            <a:ext cx="244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La casa de enfrente</a:t>
            </a:r>
            <a:endParaRPr lang="es-MX" dirty="0"/>
          </a:p>
        </p:txBody>
      </p:sp>
      <p:sp>
        <p:nvSpPr>
          <p:cNvPr id="30" name="29 Rectángulo"/>
          <p:cNvSpPr/>
          <p:nvPr/>
        </p:nvSpPr>
        <p:spPr>
          <a:xfrm>
            <a:off x="3275856" y="1556792"/>
            <a:ext cx="2952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 smtClean="0"/>
              <a:t>Saltos relativos</a:t>
            </a:r>
            <a:endParaRPr lang="es-MX" sz="2400" dirty="0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132856"/>
            <a:ext cx="1296144" cy="82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132856"/>
            <a:ext cx="1296144" cy="82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2132856"/>
            <a:ext cx="1296144" cy="82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33 Rectángulo"/>
          <p:cNvSpPr/>
          <p:nvPr/>
        </p:nvSpPr>
        <p:spPr>
          <a:xfrm>
            <a:off x="3923928" y="3068960"/>
            <a:ext cx="1736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Mi Casa</a:t>
            </a:r>
            <a:endParaRPr lang="es-MX" dirty="0"/>
          </a:p>
        </p:txBody>
      </p:sp>
      <p:sp>
        <p:nvSpPr>
          <p:cNvPr id="35" name="34 Rectángulo"/>
          <p:cNvSpPr/>
          <p:nvPr/>
        </p:nvSpPr>
        <p:spPr>
          <a:xfrm>
            <a:off x="755576" y="3068960"/>
            <a:ext cx="1872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La casa de atrás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2"/>
      <p:bldP spid="14" grpId="2"/>
      <p:bldP spid="16" grpId="2"/>
      <p:bldP spid="17" grpId="2"/>
      <p:bldP spid="22" grpId="1"/>
      <p:bldP spid="30" grpId="0"/>
      <p:bldP spid="34" grpId="0"/>
      <p:bldP spid="3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24744"/>
            <a:ext cx="7204977" cy="4968552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</p:pic>
      <p:sp>
        <p:nvSpPr>
          <p:cNvPr id="11" name="10 Trapecio"/>
          <p:cNvSpPr/>
          <p:nvPr/>
        </p:nvSpPr>
        <p:spPr>
          <a:xfrm rot="10800000">
            <a:off x="3635896" y="3573016"/>
            <a:ext cx="576064" cy="2088232"/>
          </a:xfrm>
          <a:prstGeom prst="trapezoid">
            <a:avLst>
              <a:gd name="adj" fmla="val 60761"/>
            </a:avLst>
          </a:prstGeom>
          <a:solidFill>
            <a:srgbClr val="920000"/>
          </a:solidFill>
          <a:ln w="28575">
            <a:noFill/>
          </a:ln>
          <a:effectLst>
            <a:outerShdw blurRad="50800" dist="38100" dir="2700000" algn="tl" rotWithShape="0">
              <a:srgbClr val="00B05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5733256"/>
            <a:ext cx="37623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2627784" y="5661248"/>
            <a:ext cx="2808312" cy="432048"/>
          </a:xfrm>
          <a:prstGeom prst="rect">
            <a:avLst/>
          </a:prstGeom>
          <a:noFill/>
          <a:ln w="28575">
            <a:solidFill>
              <a:srgbClr val="920000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9E47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2780928"/>
            <a:ext cx="4310407" cy="760660"/>
          </a:xfrm>
          <a:prstGeom prst="rect">
            <a:avLst/>
          </a:prstGeom>
          <a:noFill/>
          <a:ln w="9525">
            <a:solidFill>
              <a:srgbClr val="920000"/>
            </a:solidFill>
            <a:miter lim="800000"/>
            <a:headEnd/>
            <a:tailEnd/>
          </a:ln>
        </p:spPr>
      </p:pic>
      <p:sp>
        <p:nvSpPr>
          <p:cNvPr id="13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4000" dirty="0" smtClean="0"/>
              <a:t>Página de Contenido</a:t>
            </a:r>
            <a:endParaRPr lang="es-MX" sz="4000" dirty="0"/>
          </a:p>
        </p:txBody>
      </p:sp>
      <p:sp>
        <p:nvSpPr>
          <p:cNvPr id="8" name="7 Rectángulo"/>
          <p:cNvSpPr/>
          <p:nvPr/>
        </p:nvSpPr>
        <p:spPr>
          <a:xfrm>
            <a:off x="755576" y="5301208"/>
            <a:ext cx="1728192" cy="936104"/>
          </a:xfrm>
          <a:prstGeom prst="rect">
            <a:avLst/>
          </a:prstGeom>
          <a:solidFill>
            <a:schemeClr val="tx2">
              <a:lumMod val="40000"/>
              <a:lumOff val="60000"/>
              <a:alpha val="37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628800"/>
            <a:ext cx="6880472" cy="416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Página de Contenido - Alumno</a:t>
            </a:r>
            <a:endParaRPr lang="es-MX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47784" cy="4421088"/>
          </a:xfrm>
        </p:spPr>
        <p:txBody>
          <a:bodyPr>
            <a:normAutofit/>
          </a:bodyPr>
          <a:lstStyle/>
          <a:p>
            <a:r>
              <a:rPr lang="es-MX" sz="2700" dirty="0" smtClean="0"/>
              <a:t>Se puede modificar el “máximo de botones permitidos”</a:t>
            </a:r>
            <a:endParaRPr lang="es-MX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36912"/>
            <a:ext cx="2954509" cy="1512937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2550" y="2924944"/>
            <a:ext cx="3197842" cy="795139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4725144"/>
            <a:ext cx="5112568" cy="940591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8" name="7 Flecha derecha"/>
          <p:cNvSpPr/>
          <p:nvPr/>
        </p:nvSpPr>
        <p:spPr>
          <a:xfrm>
            <a:off x="3923928" y="3140968"/>
            <a:ext cx="720080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Flecha abajo"/>
          <p:cNvSpPr/>
          <p:nvPr/>
        </p:nvSpPr>
        <p:spPr>
          <a:xfrm>
            <a:off x="5724128" y="3861048"/>
            <a:ext cx="43204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492896"/>
            <a:ext cx="4248472" cy="26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612648" y="1600200"/>
          <a:ext cx="8153400" cy="4757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Fin de Ramificación</a:t>
            </a:r>
            <a:endParaRPr lang="es-MX" sz="4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179512" y="2996952"/>
            <a:ext cx="1224136" cy="400110"/>
          </a:xfrm>
          <a:prstGeom prst="rect">
            <a:avLst/>
          </a:prstGeom>
          <a:noFill/>
          <a:ln w="12700">
            <a:solidFill>
              <a:srgbClr val="92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/>
              <a:t>INICIO</a:t>
            </a:r>
            <a:endParaRPr lang="es-MX" sz="2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107504" y="3933056"/>
            <a:ext cx="2304256" cy="338554"/>
          </a:xfrm>
          <a:prstGeom prst="rect">
            <a:avLst/>
          </a:prstGeom>
          <a:noFill/>
          <a:ln w="12700">
            <a:solidFill>
              <a:srgbClr val="92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Página de Contenido </a:t>
            </a:r>
            <a:endParaRPr lang="es-MX" sz="1600" dirty="0"/>
          </a:p>
        </p:txBody>
      </p:sp>
      <p:sp>
        <p:nvSpPr>
          <p:cNvPr id="6" name="5 CuadroTexto"/>
          <p:cNvSpPr txBox="1"/>
          <p:nvPr/>
        </p:nvSpPr>
        <p:spPr>
          <a:xfrm>
            <a:off x="3419872" y="3973126"/>
            <a:ext cx="2160240" cy="338554"/>
          </a:xfrm>
          <a:prstGeom prst="rect">
            <a:avLst/>
          </a:prstGeom>
          <a:noFill/>
          <a:ln w="12700">
            <a:solidFill>
              <a:srgbClr val="92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Página de Contenido </a:t>
            </a:r>
            <a:endParaRPr lang="es-MX" sz="1600" dirty="0"/>
          </a:p>
        </p:txBody>
      </p:sp>
      <p:sp>
        <p:nvSpPr>
          <p:cNvPr id="7" name="6 CuadroTexto"/>
          <p:cNvSpPr txBox="1"/>
          <p:nvPr/>
        </p:nvSpPr>
        <p:spPr>
          <a:xfrm>
            <a:off x="6732240" y="3973126"/>
            <a:ext cx="2160240" cy="338554"/>
          </a:xfrm>
          <a:prstGeom prst="rect">
            <a:avLst/>
          </a:prstGeom>
          <a:noFill/>
          <a:ln w="12700">
            <a:solidFill>
              <a:srgbClr val="92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Página de Contenido </a:t>
            </a:r>
            <a:endParaRPr lang="es-MX" sz="1600" dirty="0"/>
          </a:p>
        </p:txBody>
      </p:sp>
      <p:sp>
        <p:nvSpPr>
          <p:cNvPr id="8" name="7 CuadroTexto"/>
          <p:cNvSpPr txBox="1"/>
          <p:nvPr/>
        </p:nvSpPr>
        <p:spPr>
          <a:xfrm>
            <a:off x="7236296" y="2996952"/>
            <a:ext cx="1224136" cy="400110"/>
          </a:xfrm>
          <a:prstGeom prst="rect">
            <a:avLst/>
          </a:prstGeom>
          <a:noFill/>
          <a:ln w="12700">
            <a:solidFill>
              <a:srgbClr val="92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/>
              <a:t>FIN</a:t>
            </a:r>
            <a:endParaRPr lang="es-MX" sz="2000" dirty="0"/>
          </a:p>
        </p:txBody>
      </p:sp>
      <p:sp>
        <p:nvSpPr>
          <p:cNvPr id="9" name="8 Flecha abajo"/>
          <p:cNvSpPr/>
          <p:nvPr/>
        </p:nvSpPr>
        <p:spPr>
          <a:xfrm>
            <a:off x="683568" y="3501008"/>
            <a:ext cx="2880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Flecha arriba"/>
          <p:cNvSpPr/>
          <p:nvPr/>
        </p:nvSpPr>
        <p:spPr>
          <a:xfrm>
            <a:off x="7740352" y="3541078"/>
            <a:ext cx="288032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Flecha derecha"/>
          <p:cNvSpPr/>
          <p:nvPr/>
        </p:nvSpPr>
        <p:spPr>
          <a:xfrm>
            <a:off x="2555776" y="4045134"/>
            <a:ext cx="57606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Flecha derecha"/>
          <p:cNvSpPr/>
          <p:nvPr/>
        </p:nvSpPr>
        <p:spPr>
          <a:xfrm>
            <a:off x="5940152" y="4045134"/>
            <a:ext cx="57606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15 CuadroTexto"/>
          <p:cNvSpPr txBox="1"/>
          <p:nvPr/>
        </p:nvSpPr>
        <p:spPr>
          <a:xfrm>
            <a:off x="1403648" y="2060848"/>
            <a:ext cx="1296144" cy="261610"/>
          </a:xfrm>
          <a:prstGeom prst="rect">
            <a:avLst/>
          </a:prstGeom>
          <a:noFill/>
          <a:ln w="12700">
            <a:solidFill>
              <a:srgbClr val="486F0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solidFill>
                  <a:srgbClr val="486F01"/>
                </a:solidFill>
              </a:rPr>
              <a:t>Página Contenido</a:t>
            </a:r>
            <a:r>
              <a:rPr lang="es-MX" sz="1100" dirty="0" smtClean="0"/>
              <a:t> </a:t>
            </a:r>
            <a:endParaRPr lang="es-MX" sz="11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3203848" y="2060848"/>
            <a:ext cx="1296144" cy="261610"/>
          </a:xfrm>
          <a:prstGeom prst="rect">
            <a:avLst/>
          </a:prstGeom>
          <a:noFill/>
          <a:ln w="12700">
            <a:solidFill>
              <a:srgbClr val="486F0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solidFill>
                  <a:srgbClr val="486F01"/>
                </a:solidFill>
              </a:rPr>
              <a:t>Página Contenido</a:t>
            </a:r>
            <a:r>
              <a:rPr lang="es-MX" sz="1100" dirty="0" smtClean="0"/>
              <a:t> </a:t>
            </a:r>
            <a:endParaRPr lang="es-MX" sz="11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5004048" y="2060848"/>
            <a:ext cx="1296144" cy="261610"/>
          </a:xfrm>
          <a:prstGeom prst="rect">
            <a:avLst/>
          </a:prstGeom>
          <a:noFill/>
          <a:ln w="12700">
            <a:solidFill>
              <a:srgbClr val="486F0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solidFill>
                  <a:srgbClr val="486F01"/>
                </a:solidFill>
              </a:rPr>
              <a:t>Página Contenido</a:t>
            </a:r>
            <a:r>
              <a:rPr lang="es-MX" sz="1100" dirty="0" smtClean="0"/>
              <a:t> </a:t>
            </a:r>
            <a:endParaRPr lang="es-MX" sz="1100" dirty="0"/>
          </a:p>
        </p:txBody>
      </p:sp>
      <p:sp>
        <p:nvSpPr>
          <p:cNvPr id="19" name="18 Flecha arriba"/>
          <p:cNvSpPr/>
          <p:nvPr/>
        </p:nvSpPr>
        <p:spPr>
          <a:xfrm>
            <a:off x="1835696" y="2492896"/>
            <a:ext cx="360040" cy="1224136"/>
          </a:xfrm>
          <a:prstGeom prst="upArrow">
            <a:avLst/>
          </a:prstGeom>
          <a:solidFill>
            <a:srgbClr val="486F01">
              <a:alpha val="65000"/>
            </a:srgbClr>
          </a:solidFill>
          <a:ln>
            <a:solidFill>
              <a:srgbClr val="486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19 Flecha arriba"/>
          <p:cNvSpPr/>
          <p:nvPr/>
        </p:nvSpPr>
        <p:spPr>
          <a:xfrm rot="5400000">
            <a:off x="2843808" y="2060848"/>
            <a:ext cx="216024" cy="360040"/>
          </a:xfrm>
          <a:prstGeom prst="upArrow">
            <a:avLst/>
          </a:prstGeom>
          <a:solidFill>
            <a:srgbClr val="486F01">
              <a:alpha val="65000"/>
            </a:srgbClr>
          </a:solidFill>
          <a:ln>
            <a:solidFill>
              <a:srgbClr val="486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20 Flecha arriba"/>
          <p:cNvSpPr/>
          <p:nvPr/>
        </p:nvSpPr>
        <p:spPr>
          <a:xfrm rot="5400000">
            <a:off x="4644008" y="2060848"/>
            <a:ext cx="216024" cy="360040"/>
          </a:xfrm>
          <a:prstGeom prst="upArrow">
            <a:avLst/>
          </a:prstGeom>
          <a:solidFill>
            <a:srgbClr val="486F01">
              <a:alpha val="65000"/>
            </a:srgbClr>
          </a:solidFill>
          <a:ln>
            <a:solidFill>
              <a:srgbClr val="486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22 Flecha arriba"/>
          <p:cNvSpPr/>
          <p:nvPr/>
        </p:nvSpPr>
        <p:spPr>
          <a:xfrm rot="10800000">
            <a:off x="5220072" y="2492896"/>
            <a:ext cx="360040" cy="1296143"/>
          </a:xfrm>
          <a:prstGeom prst="upArrow">
            <a:avLst/>
          </a:prstGeom>
          <a:solidFill>
            <a:srgbClr val="486F01">
              <a:alpha val="65000"/>
            </a:srgbClr>
          </a:solidFill>
          <a:ln>
            <a:solidFill>
              <a:srgbClr val="486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23 CuadroTexto"/>
          <p:cNvSpPr txBox="1"/>
          <p:nvPr/>
        </p:nvSpPr>
        <p:spPr>
          <a:xfrm>
            <a:off x="3635896" y="5157192"/>
            <a:ext cx="1296144" cy="261610"/>
          </a:xfrm>
          <a:prstGeom prst="rect">
            <a:avLst/>
          </a:prstGeom>
          <a:noFill/>
          <a:ln w="12700">
            <a:solidFill>
              <a:srgbClr val="DC40B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solidFill>
                  <a:srgbClr val="DC40BE"/>
                </a:solidFill>
              </a:rPr>
              <a:t>Página Contenido </a:t>
            </a:r>
            <a:endParaRPr lang="es-MX" sz="1100" dirty="0">
              <a:solidFill>
                <a:srgbClr val="DC40BE"/>
              </a:solidFill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5436096" y="5157192"/>
            <a:ext cx="1296144" cy="261610"/>
          </a:xfrm>
          <a:prstGeom prst="rect">
            <a:avLst/>
          </a:prstGeom>
          <a:noFill/>
          <a:ln w="12700">
            <a:solidFill>
              <a:srgbClr val="DC40B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solidFill>
                  <a:srgbClr val="DC40BE"/>
                </a:solidFill>
              </a:rPr>
              <a:t>Página Contenido </a:t>
            </a:r>
            <a:endParaRPr lang="es-MX" sz="1100" dirty="0">
              <a:solidFill>
                <a:srgbClr val="DC40BE"/>
              </a:solidFill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7236296" y="5157192"/>
            <a:ext cx="1296144" cy="261610"/>
          </a:xfrm>
          <a:prstGeom prst="rect">
            <a:avLst/>
          </a:prstGeom>
          <a:noFill/>
          <a:ln w="12700">
            <a:solidFill>
              <a:srgbClr val="DC40B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>
                <a:solidFill>
                  <a:srgbClr val="DC40BE"/>
                </a:solidFill>
              </a:rPr>
              <a:t>Página Contenido </a:t>
            </a:r>
            <a:endParaRPr lang="es-MX" sz="1100" dirty="0">
              <a:solidFill>
                <a:srgbClr val="DC40BE"/>
              </a:solidFill>
            </a:endParaRPr>
          </a:p>
        </p:txBody>
      </p:sp>
      <p:sp>
        <p:nvSpPr>
          <p:cNvPr id="27" name="26 Flecha arriba"/>
          <p:cNvSpPr/>
          <p:nvPr/>
        </p:nvSpPr>
        <p:spPr>
          <a:xfrm rot="5400000">
            <a:off x="5076056" y="5157192"/>
            <a:ext cx="216024" cy="360040"/>
          </a:xfrm>
          <a:prstGeom prst="upArrow">
            <a:avLst/>
          </a:prstGeom>
          <a:solidFill>
            <a:srgbClr val="F1B5E6"/>
          </a:solidFill>
          <a:ln>
            <a:solidFill>
              <a:srgbClr val="DC4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27 Flecha arriba"/>
          <p:cNvSpPr/>
          <p:nvPr/>
        </p:nvSpPr>
        <p:spPr>
          <a:xfrm rot="5400000">
            <a:off x="6876256" y="5157192"/>
            <a:ext cx="216024" cy="360040"/>
          </a:xfrm>
          <a:prstGeom prst="upArrow">
            <a:avLst/>
          </a:prstGeom>
          <a:solidFill>
            <a:srgbClr val="F1B5E6"/>
          </a:solidFill>
          <a:ln>
            <a:solidFill>
              <a:srgbClr val="DC4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DC40BE"/>
              </a:solidFill>
            </a:endParaRPr>
          </a:p>
        </p:txBody>
      </p:sp>
      <p:sp>
        <p:nvSpPr>
          <p:cNvPr id="29" name="28 Flecha arriba"/>
          <p:cNvSpPr/>
          <p:nvPr/>
        </p:nvSpPr>
        <p:spPr>
          <a:xfrm>
            <a:off x="7740352" y="4437112"/>
            <a:ext cx="288032" cy="576064"/>
          </a:xfrm>
          <a:prstGeom prst="upArrow">
            <a:avLst/>
          </a:prstGeom>
          <a:solidFill>
            <a:srgbClr val="E575D0">
              <a:alpha val="65000"/>
            </a:srgbClr>
          </a:solidFill>
          <a:ln>
            <a:solidFill>
              <a:srgbClr val="DC4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1" name="30 Flecha arriba"/>
          <p:cNvSpPr/>
          <p:nvPr/>
        </p:nvSpPr>
        <p:spPr>
          <a:xfrm flipV="1">
            <a:off x="4139952" y="4437112"/>
            <a:ext cx="288032" cy="648072"/>
          </a:xfrm>
          <a:prstGeom prst="upArrow">
            <a:avLst/>
          </a:prstGeom>
          <a:solidFill>
            <a:srgbClr val="E575D0">
              <a:alpha val="64706"/>
            </a:srgbClr>
          </a:solidFill>
          <a:ln>
            <a:solidFill>
              <a:srgbClr val="DC4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2" name="31 CuadroTexto"/>
          <p:cNvSpPr txBox="1"/>
          <p:nvPr/>
        </p:nvSpPr>
        <p:spPr>
          <a:xfrm>
            <a:off x="4427984" y="3697868"/>
            <a:ext cx="3744416" cy="461665"/>
          </a:xfrm>
          <a:prstGeom prst="rect">
            <a:avLst/>
          </a:prstGeom>
          <a:solidFill>
            <a:srgbClr val="680000">
              <a:alpha val="86000"/>
            </a:srgbClr>
          </a:solidFill>
          <a:ln w="28575" cmpd="dbl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solidFill>
                  <a:schemeClr val="bg1">
                    <a:lumMod val="95000"/>
                  </a:schemeClr>
                </a:solidFill>
              </a:rPr>
              <a:t>FIN DE RAMIFICACIÓN</a:t>
            </a:r>
            <a:endParaRPr lang="es-MX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7" name="36 Elipse"/>
          <p:cNvSpPr/>
          <p:nvPr/>
        </p:nvSpPr>
        <p:spPr>
          <a:xfrm>
            <a:off x="4788024" y="1844824"/>
            <a:ext cx="1800200" cy="720080"/>
          </a:xfrm>
          <a:prstGeom prst="ellipse">
            <a:avLst/>
          </a:prstGeom>
          <a:solidFill>
            <a:schemeClr val="accent1">
              <a:alpha val="33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37 Elipse"/>
          <p:cNvSpPr/>
          <p:nvPr/>
        </p:nvSpPr>
        <p:spPr>
          <a:xfrm>
            <a:off x="7020272" y="4941168"/>
            <a:ext cx="1800200" cy="720080"/>
          </a:xfrm>
          <a:prstGeom prst="ellipse">
            <a:avLst/>
          </a:prstGeom>
          <a:solidFill>
            <a:schemeClr val="accent1">
              <a:alpha val="33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40" name="39 Conector recto de flecha"/>
          <p:cNvCxnSpPr/>
          <p:nvPr/>
        </p:nvCxnSpPr>
        <p:spPr>
          <a:xfrm flipH="1" flipV="1">
            <a:off x="5868144" y="2708920"/>
            <a:ext cx="144016" cy="864096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/>
          <p:nvPr/>
        </p:nvCxnSpPr>
        <p:spPr>
          <a:xfrm>
            <a:off x="6156176" y="4437112"/>
            <a:ext cx="936104" cy="576064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7" grpId="0" animBg="1"/>
      <p:bldP spid="3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628800"/>
            <a:ext cx="551497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5445" y="994817"/>
            <a:ext cx="54768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 redondeado"/>
          <p:cNvSpPr/>
          <p:nvPr/>
        </p:nvSpPr>
        <p:spPr>
          <a:xfrm>
            <a:off x="1979712" y="5229200"/>
            <a:ext cx="2304256" cy="28803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Trapecio"/>
          <p:cNvSpPr/>
          <p:nvPr/>
        </p:nvSpPr>
        <p:spPr>
          <a:xfrm rot="10800000">
            <a:off x="2915816" y="3212976"/>
            <a:ext cx="360040" cy="2016224"/>
          </a:xfrm>
          <a:prstGeom prst="trapezoid">
            <a:avLst>
              <a:gd name="adj" fmla="val 60761"/>
            </a:avLst>
          </a:prstGeom>
          <a:solidFill>
            <a:schemeClr val="accent1">
              <a:lumMod val="50000"/>
            </a:schemeClr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srgbClr val="00B05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636912"/>
            <a:ext cx="5497953" cy="532060"/>
          </a:xfrm>
          <a:prstGeom prst="rect">
            <a:avLst/>
          </a:prstGeom>
          <a:noFill/>
          <a:ln w="28575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Fin de Ramificación</a:t>
            </a:r>
            <a:endParaRPr lang="es-MX" sz="3600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0975" y="1412776"/>
            <a:ext cx="378142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4499992" y="2132856"/>
            <a:ext cx="1944216" cy="72008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9E47"/>
              </a:solidFill>
            </a:endParaRPr>
          </a:p>
        </p:txBody>
      </p:sp>
      <p:sp>
        <p:nvSpPr>
          <p:cNvPr id="11" name="10 Trapecio"/>
          <p:cNvSpPr/>
          <p:nvPr/>
        </p:nvSpPr>
        <p:spPr>
          <a:xfrm>
            <a:off x="5076056" y="2780928"/>
            <a:ext cx="423708" cy="720080"/>
          </a:xfrm>
          <a:prstGeom prst="trapezoid">
            <a:avLst>
              <a:gd name="adj" fmla="val 60761"/>
            </a:avLst>
          </a:prstGeom>
          <a:solidFill>
            <a:srgbClr val="00B050"/>
          </a:solidFill>
          <a:ln w="28575">
            <a:noFill/>
          </a:ln>
          <a:effectLst>
            <a:outerShdw blurRad="50800" dist="38100" dir="2700000" algn="tl" rotWithShape="0">
              <a:srgbClr val="00B05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Rectángulo"/>
          <p:cNvSpPr/>
          <p:nvPr/>
        </p:nvSpPr>
        <p:spPr>
          <a:xfrm>
            <a:off x="4355976" y="1628800"/>
            <a:ext cx="1872208" cy="28803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Trapecio"/>
          <p:cNvSpPr/>
          <p:nvPr/>
        </p:nvSpPr>
        <p:spPr>
          <a:xfrm rot="5400000">
            <a:off x="3779912" y="1268760"/>
            <a:ext cx="216024" cy="936104"/>
          </a:xfrm>
          <a:prstGeom prst="trapezoid">
            <a:avLst>
              <a:gd name="adj" fmla="val 49382"/>
            </a:avLst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50800" dir="5400000" algn="ctr" rotWithShape="0">
              <a:srgbClr val="0070C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556792"/>
            <a:ext cx="3312368" cy="800941"/>
          </a:xfrm>
          <a:prstGeom prst="rect">
            <a:avLst/>
          </a:prstGeom>
          <a:noFill/>
          <a:ln w="254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3429000"/>
            <a:ext cx="4155149" cy="890389"/>
          </a:xfrm>
          <a:prstGeom prst="rect">
            <a:avLst/>
          </a:prstGeom>
          <a:solidFill>
            <a:srgbClr val="486F01"/>
          </a:solidFill>
          <a:ln w="28575">
            <a:solidFill>
              <a:srgbClr val="00B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4" grpId="0" animBg="1"/>
      <p:bldP spid="1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Fin de Ramificación - Partes</a:t>
            </a:r>
            <a:endParaRPr lang="es-MX" sz="3600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412776"/>
            <a:ext cx="378142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Trapecio"/>
          <p:cNvSpPr/>
          <p:nvPr/>
        </p:nvSpPr>
        <p:spPr>
          <a:xfrm rot="10800000">
            <a:off x="4788024" y="3284984"/>
            <a:ext cx="576064" cy="1728192"/>
          </a:xfrm>
          <a:prstGeom prst="trapezoid">
            <a:avLst>
              <a:gd name="adj" fmla="val 60761"/>
            </a:avLst>
          </a:prstGeom>
          <a:solidFill>
            <a:srgbClr val="828D15"/>
          </a:solidFill>
          <a:ln w="28575">
            <a:noFill/>
          </a:ln>
          <a:effectLst>
            <a:outerShdw blurRad="50800" dist="38100" dir="2700000" algn="tl" rotWithShape="0">
              <a:srgbClr val="00B05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3851920" y="5013176"/>
            <a:ext cx="1296144" cy="360040"/>
          </a:xfrm>
          <a:prstGeom prst="rect">
            <a:avLst/>
          </a:prstGeom>
          <a:noFill/>
          <a:ln w="28575">
            <a:solidFill>
              <a:srgbClr val="828D15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9E47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348880"/>
            <a:ext cx="2527483" cy="936104"/>
          </a:xfrm>
          <a:prstGeom prst="rect">
            <a:avLst/>
          </a:prstGeom>
          <a:noFill/>
          <a:ln w="28575">
            <a:solidFill>
              <a:srgbClr val="828D15"/>
            </a:solidFill>
            <a:miter lim="800000"/>
            <a:headEnd/>
            <a:tailEnd/>
          </a:ln>
        </p:spPr>
      </p:pic>
      <p:sp>
        <p:nvSpPr>
          <p:cNvPr id="13" name="12 Trapecio"/>
          <p:cNvSpPr/>
          <p:nvPr/>
        </p:nvSpPr>
        <p:spPr>
          <a:xfrm rot="8136546">
            <a:off x="2531780" y="3857459"/>
            <a:ext cx="815585" cy="2528717"/>
          </a:xfrm>
          <a:prstGeom prst="trapezoid">
            <a:avLst>
              <a:gd name="adj" fmla="val 60761"/>
            </a:avLst>
          </a:prstGeom>
          <a:solidFill>
            <a:srgbClr val="DC40BE">
              <a:alpha val="38000"/>
            </a:srgbClr>
          </a:solidFill>
          <a:ln w="28575">
            <a:noFill/>
          </a:ln>
          <a:effectLst>
            <a:outerShdw blurRad="50800" dist="38100" dir="2700000" algn="tl" rotWithShape="0">
              <a:srgbClr val="F1B5E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Rectángulo"/>
          <p:cNvSpPr/>
          <p:nvPr/>
        </p:nvSpPr>
        <p:spPr>
          <a:xfrm>
            <a:off x="3851920" y="5733256"/>
            <a:ext cx="2016224" cy="432048"/>
          </a:xfrm>
          <a:prstGeom prst="rect">
            <a:avLst/>
          </a:prstGeom>
          <a:noFill/>
          <a:ln w="28575">
            <a:solidFill>
              <a:srgbClr val="DC40BE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9E47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861048"/>
            <a:ext cx="3374444" cy="648072"/>
          </a:xfrm>
          <a:prstGeom prst="rect">
            <a:avLst/>
          </a:prstGeom>
          <a:solidFill>
            <a:srgbClr val="DC40BE"/>
          </a:solidFill>
          <a:ln w="9525">
            <a:solidFill>
              <a:srgbClr val="DC40BE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492896"/>
            <a:ext cx="4248472" cy="26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612648" y="1600200"/>
          <a:ext cx="8153400" cy="4757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b="1" dirty="0" smtClean="0"/>
              <a:t>NOTAS</a:t>
            </a:r>
            <a:endParaRPr lang="es-MX" sz="3600" dirty="0"/>
          </a:p>
        </p:txBody>
      </p:sp>
      <p:graphicFrame>
        <p:nvGraphicFramePr>
          <p:cNvPr id="6" name="5 Diagrama"/>
          <p:cNvGraphicFramePr/>
          <p:nvPr/>
        </p:nvGraphicFramePr>
        <p:xfrm>
          <a:off x="1043608" y="1469008"/>
          <a:ext cx="7620000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s-MX" sz="2800" dirty="0" smtClean="0"/>
              <a:t>Para ser Rector de la UNAM necesitas:</a:t>
            </a:r>
          </a:p>
          <a:p>
            <a:pPr>
              <a:buNone/>
            </a:pPr>
            <a:endParaRPr lang="es-MX" sz="2800" dirty="0" smtClean="0"/>
          </a:p>
          <a:p>
            <a:pPr>
              <a:buNone/>
            </a:pPr>
            <a:r>
              <a:rPr lang="es-MX" sz="2800" b="1" dirty="0" smtClean="0"/>
              <a:t>a) </a:t>
            </a:r>
            <a:r>
              <a:rPr lang="es-MX" sz="2800" dirty="0" smtClean="0"/>
              <a:t>Licenciatura</a:t>
            </a:r>
          </a:p>
          <a:p>
            <a:pPr>
              <a:buNone/>
            </a:pPr>
            <a:r>
              <a:rPr lang="es-MX" sz="2800" b="1" dirty="0" smtClean="0"/>
              <a:t>b) </a:t>
            </a:r>
            <a:r>
              <a:rPr lang="es-MX" sz="2800" dirty="0" smtClean="0"/>
              <a:t>Tener menos de 70 años</a:t>
            </a:r>
          </a:p>
          <a:p>
            <a:pPr>
              <a:buNone/>
            </a:pPr>
            <a:r>
              <a:rPr lang="es-MX" sz="2800" b="1" dirty="0" smtClean="0"/>
              <a:t>c) </a:t>
            </a:r>
            <a:r>
              <a:rPr lang="es-MX" sz="2800" dirty="0" smtClean="0"/>
              <a:t>ser hombre</a:t>
            </a:r>
            <a:endParaRPr lang="es-MX" sz="2800" b="1" dirty="0" smtClean="0"/>
          </a:p>
          <a:p>
            <a:pPr>
              <a:buNone/>
            </a:pPr>
            <a:r>
              <a:rPr lang="es-MX" sz="2800" b="1" dirty="0" smtClean="0"/>
              <a:t>d) </a:t>
            </a:r>
            <a:r>
              <a:rPr lang="es-MX" sz="2800" dirty="0" smtClean="0"/>
              <a:t>ser mujer</a:t>
            </a:r>
          </a:p>
          <a:p>
            <a:pPr>
              <a:buNone/>
            </a:pPr>
            <a:r>
              <a:rPr lang="es-MX" sz="2800" b="1" dirty="0" smtClean="0"/>
              <a:t>e) a y b</a:t>
            </a:r>
            <a:endParaRPr lang="es-MX" sz="2800" dirty="0" smtClean="0"/>
          </a:p>
          <a:p>
            <a:pPr>
              <a:buNone/>
            </a:pPr>
            <a:r>
              <a:rPr lang="es-MX" sz="2800" b="1" dirty="0" smtClean="0"/>
              <a:t>f) b y c</a:t>
            </a:r>
            <a:endParaRPr lang="es-MX" sz="2800" dirty="0" smtClean="0"/>
          </a:p>
          <a:p>
            <a:endParaRPr lang="es-MX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3600" b="1" dirty="0" smtClean="0"/>
              <a:t>NOTAS</a:t>
            </a:r>
            <a:endParaRPr lang="es-MX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b="1" dirty="0" smtClean="0"/>
              <a:t>NOTAS</a:t>
            </a:r>
            <a:endParaRPr lang="es-MX" sz="3600" dirty="0"/>
          </a:p>
        </p:txBody>
      </p:sp>
      <p:graphicFrame>
        <p:nvGraphicFramePr>
          <p:cNvPr id="6" name="5 Diagrama"/>
          <p:cNvGraphicFramePr/>
          <p:nvPr/>
        </p:nvGraphicFramePr>
        <p:xfrm>
          <a:off x="1043608" y="1469008"/>
          <a:ext cx="7620000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4656" y="1772816"/>
            <a:ext cx="642172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Flecha izquierda"/>
          <p:cNvSpPr/>
          <p:nvPr/>
        </p:nvSpPr>
        <p:spPr>
          <a:xfrm>
            <a:off x="4283968" y="3284984"/>
            <a:ext cx="2088232" cy="720080"/>
          </a:xfrm>
          <a:prstGeom prst="leftArrow">
            <a:avLst>
              <a:gd name="adj1" fmla="val 50000"/>
              <a:gd name="adj2" fmla="val 74692"/>
            </a:avLst>
          </a:prstGeom>
          <a:solidFill>
            <a:srgbClr val="E7E200"/>
          </a:solidFill>
          <a:ln w="28575">
            <a:solidFill>
              <a:srgbClr val="ACA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5229200"/>
            <a:ext cx="3309237" cy="84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Flecha izquierda"/>
          <p:cNvSpPr/>
          <p:nvPr/>
        </p:nvSpPr>
        <p:spPr>
          <a:xfrm rot="10800000">
            <a:off x="755576" y="5229200"/>
            <a:ext cx="2088232" cy="720080"/>
          </a:xfrm>
          <a:prstGeom prst="leftArrow">
            <a:avLst>
              <a:gd name="adj1" fmla="val 50000"/>
              <a:gd name="adj2" fmla="val 74692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84784"/>
            <a:ext cx="621708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Pregunta Ensayo</a:t>
            </a:r>
            <a:endParaRPr lang="es-MX" sz="3600" dirty="0"/>
          </a:p>
        </p:txBody>
      </p:sp>
      <p:sp>
        <p:nvSpPr>
          <p:cNvPr id="6" name="5 Rectángulo"/>
          <p:cNvSpPr/>
          <p:nvPr/>
        </p:nvSpPr>
        <p:spPr>
          <a:xfrm>
            <a:off x="1547664" y="2348880"/>
            <a:ext cx="2088232" cy="64807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Trapecio"/>
          <p:cNvSpPr/>
          <p:nvPr/>
        </p:nvSpPr>
        <p:spPr>
          <a:xfrm rot="5400000" flipV="1">
            <a:off x="4175956" y="1736812"/>
            <a:ext cx="288032" cy="1656184"/>
          </a:xfrm>
          <a:prstGeom prst="trapezoid">
            <a:avLst>
              <a:gd name="adj" fmla="val 49382"/>
            </a:avLst>
          </a:prstGeom>
          <a:solidFill>
            <a:srgbClr val="0070C0"/>
          </a:solid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Rectángulo"/>
          <p:cNvSpPr/>
          <p:nvPr/>
        </p:nvSpPr>
        <p:spPr>
          <a:xfrm>
            <a:off x="5148064" y="2132856"/>
            <a:ext cx="1728192" cy="584775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3200" b="1" dirty="0" smtClean="0"/>
              <a:t>Título</a:t>
            </a:r>
            <a:endParaRPr lang="es-MX" sz="3600" b="1" dirty="0"/>
          </a:p>
        </p:txBody>
      </p:sp>
      <p:sp>
        <p:nvSpPr>
          <p:cNvPr id="10" name="9 Rectángulo"/>
          <p:cNvSpPr/>
          <p:nvPr/>
        </p:nvSpPr>
        <p:spPr>
          <a:xfrm>
            <a:off x="1619672" y="3645024"/>
            <a:ext cx="3672408" cy="79208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Trapecio"/>
          <p:cNvSpPr/>
          <p:nvPr/>
        </p:nvSpPr>
        <p:spPr>
          <a:xfrm rot="5400000" flipV="1">
            <a:off x="5525852" y="3518756"/>
            <a:ext cx="216024" cy="900608"/>
          </a:xfrm>
          <a:prstGeom prst="trapezoid">
            <a:avLst>
              <a:gd name="adj" fmla="val 49382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Rectángulo"/>
          <p:cNvSpPr/>
          <p:nvPr/>
        </p:nvSpPr>
        <p:spPr>
          <a:xfrm>
            <a:off x="6084168" y="3574757"/>
            <a:ext cx="2448272" cy="584775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3200" b="1" dirty="0" smtClean="0"/>
              <a:t>Contenido</a:t>
            </a:r>
            <a:endParaRPr lang="es-MX" sz="2000" b="1" dirty="0"/>
          </a:p>
        </p:txBody>
      </p:sp>
      <p:sp>
        <p:nvSpPr>
          <p:cNvPr id="13" name="12 Rectángulo"/>
          <p:cNvSpPr/>
          <p:nvPr/>
        </p:nvSpPr>
        <p:spPr>
          <a:xfrm>
            <a:off x="1403648" y="4869160"/>
            <a:ext cx="1944216" cy="648072"/>
          </a:xfrm>
          <a:prstGeom prst="rect">
            <a:avLst/>
          </a:prstGeom>
          <a:noFill/>
          <a:ln w="28575">
            <a:solidFill>
              <a:srgbClr val="E7E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15 Trapecio"/>
          <p:cNvSpPr/>
          <p:nvPr/>
        </p:nvSpPr>
        <p:spPr>
          <a:xfrm rot="5400000" flipH="1" flipV="1">
            <a:off x="3815916" y="4401108"/>
            <a:ext cx="216024" cy="1440160"/>
          </a:xfrm>
          <a:prstGeom prst="trapezoid">
            <a:avLst>
              <a:gd name="adj" fmla="val 49382"/>
            </a:avLst>
          </a:prstGeom>
          <a:solidFill>
            <a:srgbClr val="FFFF00"/>
          </a:solidFill>
          <a:ln>
            <a:solidFill>
              <a:srgbClr val="AFBB1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Trapecio"/>
          <p:cNvSpPr/>
          <p:nvPr/>
        </p:nvSpPr>
        <p:spPr>
          <a:xfrm rot="5400000" flipV="1">
            <a:off x="3635896" y="5229200"/>
            <a:ext cx="288032" cy="1440160"/>
          </a:xfrm>
          <a:prstGeom prst="trapezoid">
            <a:avLst>
              <a:gd name="adj" fmla="val 49382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17 Rectángulo"/>
          <p:cNvSpPr/>
          <p:nvPr/>
        </p:nvSpPr>
        <p:spPr>
          <a:xfrm>
            <a:off x="1259632" y="5661248"/>
            <a:ext cx="1872208" cy="576064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8 Rectángulo"/>
          <p:cNvSpPr/>
          <p:nvPr/>
        </p:nvSpPr>
        <p:spPr>
          <a:xfrm>
            <a:off x="4499992" y="5589240"/>
            <a:ext cx="2376264" cy="523220"/>
          </a:xfrm>
          <a:prstGeom prst="rect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/>
              <a:t>Puntuación</a:t>
            </a:r>
            <a:endParaRPr lang="es-MX" sz="2000" b="1" dirty="0"/>
          </a:p>
        </p:txBody>
      </p:sp>
      <p:sp>
        <p:nvSpPr>
          <p:cNvPr id="15" name="14 Rectángulo"/>
          <p:cNvSpPr/>
          <p:nvPr/>
        </p:nvSpPr>
        <p:spPr>
          <a:xfrm>
            <a:off x="4644008" y="4726885"/>
            <a:ext cx="1440160" cy="584775"/>
          </a:xfrm>
          <a:prstGeom prst="rect">
            <a:avLst/>
          </a:prstGeom>
          <a:ln w="28575">
            <a:solidFill>
              <a:srgbClr val="AFBB1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3200" b="1" dirty="0" smtClean="0"/>
              <a:t>Salto</a:t>
            </a:r>
            <a:endParaRPr lang="es-MX" sz="3600" b="1" dirty="0"/>
          </a:p>
        </p:txBody>
      </p:sp>
      <p:sp>
        <p:nvSpPr>
          <p:cNvPr id="22" name="21 Rectángulo"/>
          <p:cNvSpPr/>
          <p:nvPr/>
        </p:nvSpPr>
        <p:spPr>
          <a:xfrm>
            <a:off x="7380312" y="5661248"/>
            <a:ext cx="1440160" cy="461665"/>
          </a:xfrm>
          <a:prstGeom prst="rect">
            <a:avLst/>
          </a:prstGeom>
          <a:solidFill>
            <a:srgbClr val="CF9F6B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Guardar</a:t>
            </a:r>
            <a:endParaRPr lang="es-MX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15" grpId="0" animBg="1"/>
      <p:bldP spid="22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Ensayo - Alumno</a:t>
            </a:r>
            <a:endParaRPr lang="es-MX" sz="3600" dirty="0"/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5" y="1772816"/>
            <a:ext cx="7043547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982542"/>
            <a:ext cx="8820472" cy="2958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Ensayo - Calificación</a:t>
            </a:r>
            <a:endParaRPr lang="es-MX" sz="3600" dirty="0"/>
          </a:p>
        </p:txBody>
      </p:sp>
      <p:sp>
        <p:nvSpPr>
          <p:cNvPr id="7" name="6 Rectángulo redondeado"/>
          <p:cNvSpPr/>
          <p:nvPr/>
        </p:nvSpPr>
        <p:spPr>
          <a:xfrm>
            <a:off x="2555776" y="3140968"/>
            <a:ext cx="3384376" cy="1080120"/>
          </a:xfrm>
          <a:prstGeom prst="roundRect">
            <a:avLst/>
          </a:prstGeom>
          <a:solidFill>
            <a:srgbClr val="E7E2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Ensayo - Calificación</a:t>
            </a:r>
            <a:endParaRPr lang="es-MX" sz="3600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522973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683568" y="2060848"/>
            <a:ext cx="4680520" cy="57606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Trapecio"/>
          <p:cNvSpPr/>
          <p:nvPr/>
        </p:nvSpPr>
        <p:spPr>
          <a:xfrm rot="5400000" flipV="1">
            <a:off x="5832140" y="1592796"/>
            <a:ext cx="144016" cy="1656184"/>
          </a:xfrm>
          <a:prstGeom prst="trapezoid">
            <a:avLst>
              <a:gd name="adj" fmla="val 49382"/>
            </a:avLst>
          </a:prstGeom>
          <a:solidFill>
            <a:srgbClr val="0070C0"/>
          </a:solid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Rectángulo"/>
          <p:cNvSpPr/>
          <p:nvPr/>
        </p:nvSpPr>
        <p:spPr>
          <a:xfrm>
            <a:off x="6732240" y="2132856"/>
            <a:ext cx="1944216" cy="461665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Pregunta</a:t>
            </a:r>
            <a:endParaRPr lang="es-MX" sz="3200" b="1" dirty="0"/>
          </a:p>
        </p:txBody>
      </p:sp>
      <p:sp>
        <p:nvSpPr>
          <p:cNvPr id="10" name="9 Rectángulo"/>
          <p:cNvSpPr/>
          <p:nvPr/>
        </p:nvSpPr>
        <p:spPr>
          <a:xfrm>
            <a:off x="755576" y="2708920"/>
            <a:ext cx="4392488" cy="64807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Trapecio"/>
          <p:cNvSpPr/>
          <p:nvPr/>
        </p:nvSpPr>
        <p:spPr>
          <a:xfrm rot="5400000" flipV="1">
            <a:off x="5544108" y="2456892"/>
            <a:ext cx="144016" cy="1224136"/>
          </a:xfrm>
          <a:prstGeom prst="trapezoid">
            <a:avLst>
              <a:gd name="adj" fmla="val 49382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Rectángulo"/>
          <p:cNvSpPr/>
          <p:nvPr/>
        </p:nvSpPr>
        <p:spPr>
          <a:xfrm>
            <a:off x="6228184" y="2924944"/>
            <a:ext cx="2448272" cy="830997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Respuesta del alumno</a:t>
            </a:r>
            <a:endParaRPr lang="es-MX" sz="1400" b="1" dirty="0"/>
          </a:p>
        </p:txBody>
      </p:sp>
      <p:sp>
        <p:nvSpPr>
          <p:cNvPr id="13" name="12 Rectángulo"/>
          <p:cNvSpPr/>
          <p:nvPr/>
        </p:nvSpPr>
        <p:spPr>
          <a:xfrm>
            <a:off x="755576" y="3429000"/>
            <a:ext cx="3024336" cy="100811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Trapecio"/>
          <p:cNvSpPr/>
          <p:nvPr/>
        </p:nvSpPr>
        <p:spPr>
          <a:xfrm rot="5400000" flipH="1" flipV="1">
            <a:off x="4175956" y="3465004"/>
            <a:ext cx="216024" cy="1440160"/>
          </a:xfrm>
          <a:prstGeom prst="trapezoid">
            <a:avLst>
              <a:gd name="adj" fmla="val 49382"/>
            </a:avLst>
          </a:prstGeom>
          <a:solidFill>
            <a:srgbClr val="7030A0"/>
          </a:solidFill>
          <a:ln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Rectángulo"/>
          <p:cNvSpPr/>
          <p:nvPr/>
        </p:nvSpPr>
        <p:spPr>
          <a:xfrm>
            <a:off x="5004048" y="4006805"/>
            <a:ext cx="3744416" cy="830997"/>
          </a:xfrm>
          <a:prstGeom prst="rect">
            <a:avLst/>
          </a:prstGeom>
          <a:ln w="28575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Retroalimentación para el alumno</a:t>
            </a:r>
            <a:endParaRPr lang="es-MX" sz="2400" b="1" dirty="0"/>
          </a:p>
        </p:txBody>
      </p:sp>
      <p:sp>
        <p:nvSpPr>
          <p:cNvPr id="16" name="15 Rectángulo"/>
          <p:cNvSpPr/>
          <p:nvPr/>
        </p:nvSpPr>
        <p:spPr>
          <a:xfrm>
            <a:off x="611560" y="4509120"/>
            <a:ext cx="2448272" cy="576064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Trapecio"/>
          <p:cNvSpPr/>
          <p:nvPr/>
        </p:nvSpPr>
        <p:spPr>
          <a:xfrm rot="6909611" flipH="1" flipV="1">
            <a:off x="3560416" y="4295229"/>
            <a:ext cx="304031" cy="1723925"/>
          </a:xfrm>
          <a:prstGeom prst="trapezoid">
            <a:avLst>
              <a:gd name="adj" fmla="val 49382"/>
            </a:avLst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17 Rectángulo"/>
          <p:cNvSpPr/>
          <p:nvPr/>
        </p:nvSpPr>
        <p:spPr>
          <a:xfrm>
            <a:off x="4572000" y="5229200"/>
            <a:ext cx="2520280" cy="523220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/>
              <a:t>Calificación</a:t>
            </a:r>
            <a:endParaRPr lang="es-MX" sz="2800" b="1" dirty="0"/>
          </a:p>
        </p:txBody>
      </p:sp>
      <p:sp>
        <p:nvSpPr>
          <p:cNvPr id="19" name="18 Rectángulo"/>
          <p:cNvSpPr/>
          <p:nvPr/>
        </p:nvSpPr>
        <p:spPr>
          <a:xfrm>
            <a:off x="755576" y="5445224"/>
            <a:ext cx="2448272" cy="523220"/>
          </a:xfrm>
          <a:prstGeom prst="rect">
            <a:avLst/>
          </a:prstGeom>
          <a:solidFill>
            <a:srgbClr val="CF9F6B">
              <a:alpha val="53000"/>
            </a:srgb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es-MX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1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44824"/>
            <a:ext cx="658327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Flecha izquierda"/>
          <p:cNvSpPr/>
          <p:nvPr/>
        </p:nvSpPr>
        <p:spPr>
          <a:xfrm>
            <a:off x="5868144" y="3717032"/>
            <a:ext cx="2088232" cy="720080"/>
          </a:xfrm>
          <a:prstGeom prst="leftArrow">
            <a:avLst>
              <a:gd name="adj1" fmla="val 50000"/>
              <a:gd name="adj2" fmla="val 74692"/>
            </a:avLst>
          </a:prstGeom>
          <a:solidFill>
            <a:srgbClr val="E7E200"/>
          </a:solidFill>
          <a:ln w="28575">
            <a:solidFill>
              <a:srgbClr val="ACA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5157192"/>
            <a:ext cx="3309237" cy="84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Flecha izquierda"/>
          <p:cNvSpPr/>
          <p:nvPr/>
        </p:nvSpPr>
        <p:spPr>
          <a:xfrm rot="10800000">
            <a:off x="1187624" y="5157192"/>
            <a:ext cx="2088232" cy="720080"/>
          </a:xfrm>
          <a:prstGeom prst="leftArrow">
            <a:avLst>
              <a:gd name="adj1" fmla="val 50000"/>
              <a:gd name="adj2" fmla="val 74692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7565429" cy="4278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467544" y="2852936"/>
            <a:ext cx="2088232" cy="64807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Trapecio"/>
          <p:cNvSpPr/>
          <p:nvPr/>
        </p:nvSpPr>
        <p:spPr>
          <a:xfrm rot="5400000" flipV="1">
            <a:off x="3167844" y="2024844"/>
            <a:ext cx="144016" cy="1656184"/>
          </a:xfrm>
          <a:prstGeom prst="trapezoid">
            <a:avLst>
              <a:gd name="adj" fmla="val 49382"/>
            </a:avLst>
          </a:prstGeom>
          <a:solidFill>
            <a:srgbClr val="0070C0"/>
          </a:solid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Rectángulo"/>
          <p:cNvSpPr/>
          <p:nvPr/>
        </p:nvSpPr>
        <p:spPr>
          <a:xfrm>
            <a:off x="4067944" y="2420888"/>
            <a:ext cx="1728192" cy="584775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3200" b="1" dirty="0" smtClean="0"/>
              <a:t>Título</a:t>
            </a:r>
            <a:endParaRPr lang="es-MX" sz="3600" b="1" dirty="0"/>
          </a:p>
        </p:txBody>
      </p:sp>
      <p:sp>
        <p:nvSpPr>
          <p:cNvPr id="9" name="8 Rectángulo"/>
          <p:cNvSpPr/>
          <p:nvPr/>
        </p:nvSpPr>
        <p:spPr>
          <a:xfrm>
            <a:off x="323528" y="4437112"/>
            <a:ext cx="6768752" cy="72008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Trapecio"/>
          <p:cNvSpPr/>
          <p:nvPr/>
        </p:nvSpPr>
        <p:spPr>
          <a:xfrm flipV="1">
            <a:off x="6012160" y="3933056"/>
            <a:ext cx="216024" cy="648072"/>
          </a:xfrm>
          <a:prstGeom prst="trapezoid">
            <a:avLst>
              <a:gd name="adj" fmla="val 49382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Rectángulo"/>
          <p:cNvSpPr/>
          <p:nvPr/>
        </p:nvSpPr>
        <p:spPr>
          <a:xfrm>
            <a:off x="5940152" y="3356992"/>
            <a:ext cx="2448272" cy="584775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3200" b="1" dirty="0" smtClean="0"/>
              <a:t>Contenido</a:t>
            </a:r>
            <a:endParaRPr lang="es-MX" sz="2000" b="1" dirty="0"/>
          </a:p>
        </p:txBody>
      </p:sp>
      <p:sp>
        <p:nvSpPr>
          <p:cNvPr id="12" name="11 Rectángulo"/>
          <p:cNvSpPr/>
          <p:nvPr/>
        </p:nvSpPr>
        <p:spPr>
          <a:xfrm>
            <a:off x="323528" y="5373216"/>
            <a:ext cx="3312368" cy="64807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Trapecio"/>
          <p:cNvSpPr/>
          <p:nvPr/>
        </p:nvSpPr>
        <p:spPr>
          <a:xfrm rot="5400000" flipH="1" flipV="1">
            <a:off x="4427984" y="4509120"/>
            <a:ext cx="288032" cy="2304256"/>
          </a:xfrm>
          <a:prstGeom prst="trapezoid">
            <a:avLst>
              <a:gd name="adj" fmla="val 49382"/>
            </a:avLst>
          </a:prstGeom>
          <a:solidFill>
            <a:srgbClr val="7030A0"/>
          </a:solidFill>
          <a:ln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16 Rectángulo"/>
          <p:cNvSpPr/>
          <p:nvPr/>
        </p:nvSpPr>
        <p:spPr>
          <a:xfrm>
            <a:off x="5724128" y="5373216"/>
            <a:ext cx="3168352" cy="523220"/>
          </a:xfrm>
          <a:prstGeom prst="rect">
            <a:avLst/>
          </a:prstGeom>
          <a:ln w="28575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 err="1" smtClean="0"/>
              <a:t>Multirrespuesta</a:t>
            </a:r>
            <a:endParaRPr lang="es-MX" sz="3600" b="1" dirty="0"/>
          </a:p>
        </p:txBody>
      </p:sp>
      <p:sp>
        <p:nvSpPr>
          <p:cNvPr id="19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3600" dirty="0" smtClean="0"/>
              <a:t>Opción Múltiple</a:t>
            </a:r>
            <a:endParaRPr lang="es-MX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8504844" cy="365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915816" y="2132856"/>
            <a:ext cx="2088232" cy="64807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Trapecio"/>
          <p:cNvSpPr/>
          <p:nvPr/>
        </p:nvSpPr>
        <p:spPr>
          <a:xfrm rot="5400000" flipV="1">
            <a:off x="5832140" y="1520788"/>
            <a:ext cx="144016" cy="1656184"/>
          </a:xfrm>
          <a:prstGeom prst="trapezoid">
            <a:avLst>
              <a:gd name="adj" fmla="val 49382"/>
            </a:avLst>
          </a:prstGeom>
          <a:solidFill>
            <a:srgbClr val="0070C0"/>
          </a:solid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Rectángulo"/>
          <p:cNvSpPr/>
          <p:nvPr/>
        </p:nvSpPr>
        <p:spPr>
          <a:xfrm>
            <a:off x="6732240" y="2132856"/>
            <a:ext cx="2195736" cy="523220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/>
              <a:t>Respuesta</a:t>
            </a:r>
            <a:endParaRPr lang="es-MX" sz="3600" b="1" dirty="0"/>
          </a:p>
        </p:txBody>
      </p:sp>
      <p:sp>
        <p:nvSpPr>
          <p:cNvPr id="12" name="11 Rectángulo"/>
          <p:cNvSpPr/>
          <p:nvPr/>
        </p:nvSpPr>
        <p:spPr>
          <a:xfrm>
            <a:off x="2771800" y="3429000"/>
            <a:ext cx="864096" cy="36004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Trapecio"/>
          <p:cNvSpPr/>
          <p:nvPr/>
        </p:nvSpPr>
        <p:spPr>
          <a:xfrm rot="5400000" flipH="1" flipV="1">
            <a:off x="4283968" y="2780928"/>
            <a:ext cx="216024" cy="1656184"/>
          </a:xfrm>
          <a:prstGeom prst="trapezoid">
            <a:avLst>
              <a:gd name="adj" fmla="val 49382"/>
            </a:avLst>
          </a:prstGeom>
          <a:solidFill>
            <a:srgbClr val="7030A0"/>
          </a:solidFill>
          <a:ln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Trapecio"/>
          <p:cNvSpPr/>
          <p:nvPr/>
        </p:nvSpPr>
        <p:spPr>
          <a:xfrm rot="16200000" flipV="1">
            <a:off x="2015716" y="4041068"/>
            <a:ext cx="288032" cy="1368152"/>
          </a:xfrm>
          <a:prstGeom prst="trapezoid">
            <a:avLst>
              <a:gd name="adj" fmla="val 49382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Rectángulo"/>
          <p:cNvSpPr/>
          <p:nvPr/>
        </p:nvSpPr>
        <p:spPr>
          <a:xfrm>
            <a:off x="2771800" y="4653136"/>
            <a:ext cx="5616624" cy="36004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15 Rectángulo"/>
          <p:cNvSpPr/>
          <p:nvPr/>
        </p:nvSpPr>
        <p:spPr>
          <a:xfrm>
            <a:off x="251520" y="4365104"/>
            <a:ext cx="1224136" cy="523220"/>
          </a:xfrm>
          <a:prstGeom prst="rect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/>
              <a:t>Salto</a:t>
            </a:r>
            <a:endParaRPr lang="es-MX" sz="2000" b="1" dirty="0"/>
          </a:p>
        </p:txBody>
      </p:sp>
      <p:sp>
        <p:nvSpPr>
          <p:cNvPr id="17" name="16 Rectángulo"/>
          <p:cNvSpPr/>
          <p:nvPr/>
        </p:nvSpPr>
        <p:spPr>
          <a:xfrm>
            <a:off x="5220072" y="3420289"/>
            <a:ext cx="3384376" cy="461665"/>
          </a:xfrm>
          <a:prstGeom prst="rect">
            <a:avLst/>
          </a:prstGeom>
          <a:ln w="28575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Retroalimentación</a:t>
            </a:r>
            <a:endParaRPr lang="es-MX" sz="3200" b="1" dirty="0"/>
          </a:p>
        </p:txBody>
      </p:sp>
      <p:sp>
        <p:nvSpPr>
          <p:cNvPr id="18" name="17 Rectángulo"/>
          <p:cNvSpPr/>
          <p:nvPr/>
        </p:nvSpPr>
        <p:spPr>
          <a:xfrm>
            <a:off x="7380312" y="5661248"/>
            <a:ext cx="1440160" cy="400110"/>
          </a:xfrm>
          <a:prstGeom prst="rect">
            <a:avLst/>
          </a:prstGeom>
          <a:solidFill>
            <a:srgbClr val="CF9F6B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/>
              <a:t>Guardar</a:t>
            </a:r>
            <a:endParaRPr lang="es-MX" sz="2800" b="1" dirty="0"/>
          </a:p>
        </p:txBody>
      </p:sp>
      <p:sp>
        <p:nvSpPr>
          <p:cNvPr id="21" name="20 Rectángulo"/>
          <p:cNvSpPr/>
          <p:nvPr/>
        </p:nvSpPr>
        <p:spPr>
          <a:xfrm>
            <a:off x="2843808" y="5013176"/>
            <a:ext cx="1008112" cy="360040"/>
          </a:xfrm>
          <a:prstGeom prst="rect">
            <a:avLst/>
          </a:prstGeom>
          <a:noFill/>
          <a:ln w="28575">
            <a:solidFill>
              <a:srgbClr val="E57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21 Rectángulo"/>
          <p:cNvSpPr/>
          <p:nvPr/>
        </p:nvSpPr>
        <p:spPr>
          <a:xfrm>
            <a:off x="4283968" y="5157192"/>
            <a:ext cx="2376264" cy="523220"/>
          </a:xfrm>
          <a:prstGeom prst="rect">
            <a:avLst/>
          </a:prstGeom>
          <a:ln w="28575">
            <a:solidFill>
              <a:srgbClr val="E575D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/>
              <a:t>Puntuación</a:t>
            </a:r>
            <a:endParaRPr lang="es-MX" sz="2000" b="1" dirty="0"/>
          </a:p>
        </p:txBody>
      </p:sp>
      <p:sp>
        <p:nvSpPr>
          <p:cNvPr id="20" name="19 Trapecio"/>
          <p:cNvSpPr/>
          <p:nvPr/>
        </p:nvSpPr>
        <p:spPr>
          <a:xfrm rot="5400000" flipV="1">
            <a:off x="3707904" y="4869161"/>
            <a:ext cx="216025" cy="936103"/>
          </a:xfrm>
          <a:prstGeom prst="trapezoid">
            <a:avLst>
              <a:gd name="adj" fmla="val 49382"/>
            </a:avLst>
          </a:prstGeom>
          <a:solidFill>
            <a:srgbClr val="E575D0"/>
          </a:solidFill>
          <a:ln>
            <a:solidFill>
              <a:srgbClr val="E575D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Opción Múltiple</a:t>
            </a:r>
            <a:endParaRPr lang="es-MX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060848"/>
            <a:ext cx="7397447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Opción Múltiple - Alumno</a:t>
            </a:r>
            <a:endParaRPr lang="es-MX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04864"/>
            <a:ext cx="799888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Opción Múltiple - Alumno</a:t>
            </a:r>
            <a:endParaRPr lang="es-MX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1835696" y="1844824"/>
          <a:ext cx="6648400" cy="3904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3600" dirty="0" smtClean="0"/>
              <a:t>Opción Múltiple - </a:t>
            </a:r>
            <a:r>
              <a:rPr lang="es-MX" sz="3600" dirty="0" err="1" smtClean="0"/>
              <a:t>Multirrespuesta</a:t>
            </a:r>
            <a:endParaRPr lang="es-MX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749" y="2132856"/>
            <a:ext cx="836012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Opción Múltiple - </a:t>
            </a:r>
            <a:r>
              <a:rPr lang="es-MX" sz="3600" dirty="0" err="1" smtClean="0"/>
              <a:t>Multirrespuesta</a:t>
            </a:r>
            <a:endParaRPr lang="es-MX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Opción Múltiple - </a:t>
            </a:r>
            <a:r>
              <a:rPr lang="es-MX" sz="3600" dirty="0" err="1" smtClean="0"/>
              <a:t>Multirrespuesta</a:t>
            </a:r>
            <a:endParaRPr lang="es-MX" sz="36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204864"/>
            <a:ext cx="7803308" cy="3136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10 Conector recto de flecha"/>
          <p:cNvCxnSpPr/>
          <p:nvPr/>
        </p:nvCxnSpPr>
        <p:spPr>
          <a:xfrm>
            <a:off x="323528" y="4437112"/>
            <a:ext cx="792088" cy="0"/>
          </a:xfrm>
          <a:prstGeom prst="straightConnector1">
            <a:avLst/>
          </a:prstGeom>
          <a:ln w="635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flipV="1">
            <a:off x="323528" y="4005064"/>
            <a:ext cx="0" cy="432048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H="1">
            <a:off x="323528" y="4005064"/>
            <a:ext cx="711696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 rot="10800000">
            <a:off x="5796136" y="4653136"/>
            <a:ext cx="792088" cy="0"/>
          </a:xfrm>
          <a:prstGeom prst="straightConnector1">
            <a:avLst/>
          </a:prstGeom>
          <a:ln w="63500">
            <a:solidFill>
              <a:srgbClr val="DC40B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"/>
          <p:cNvCxnSpPr/>
          <p:nvPr/>
        </p:nvCxnSpPr>
        <p:spPr>
          <a:xfrm flipV="1">
            <a:off x="6588224" y="4221088"/>
            <a:ext cx="0" cy="432048"/>
          </a:xfrm>
          <a:prstGeom prst="line">
            <a:avLst/>
          </a:prstGeom>
          <a:ln w="63500">
            <a:solidFill>
              <a:srgbClr val="DC40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H="1">
            <a:off x="4148336" y="4221088"/>
            <a:ext cx="2439888" cy="0"/>
          </a:xfrm>
          <a:prstGeom prst="line">
            <a:avLst/>
          </a:prstGeom>
          <a:ln w="63500">
            <a:solidFill>
              <a:srgbClr val="DC40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700808"/>
            <a:ext cx="617098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Flecha izquierda"/>
          <p:cNvSpPr/>
          <p:nvPr/>
        </p:nvSpPr>
        <p:spPr>
          <a:xfrm>
            <a:off x="4283968" y="3356992"/>
            <a:ext cx="2088232" cy="720080"/>
          </a:xfrm>
          <a:prstGeom prst="leftArrow">
            <a:avLst>
              <a:gd name="adj1" fmla="val 50000"/>
              <a:gd name="adj2" fmla="val 74692"/>
            </a:avLst>
          </a:prstGeom>
          <a:solidFill>
            <a:srgbClr val="E7E200"/>
          </a:solidFill>
          <a:ln w="28575">
            <a:solidFill>
              <a:srgbClr val="ACA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5157192"/>
            <a:ext cx="3309237" cy="84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Flecha izquierda"/>
          <p:cNvSpPr/>
          <p:nvPr/>
        </p:nvSpPr>
        <p:spPr>
          <a:xfrm rot="10800000">
            <a:off x="1187624" y="5157192"/>
            <a:ext cx="2088232" cy="720080"/>
          </a:xfrm>
          <a:prstGeom prst="leftArrow">
            <a:avLst>
              <a:gd name="adj1" fmla="val 50000"/>
              <a:gd name="adj2" fmla="val 74692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Falso / Verdadero</a:t>
            </a:r>
            <a:endParaRPr lang="es-MX" sz="4000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844824"/>
            <a:ext cx="577215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899592" y="3068960"/>
            <a:ext cx="1584176" cy="28803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Trapecio"/>
          <p:cNvSpPr/>
          <p:nvPr/>
        </p:nvSpPr>
        <p:spPr>
          <a:xfrm rot="5400000" flipV="1">
            <a:off x="3131840" y="2348880"/>
            <a:ext cx="216024" cy="1656184"/>
          </a:xfrm>
          <a:prstGeom prst="trapezoid">
            <a:avLst>
              <a:gd name="adj" fmla="val 49382"/>
            </a:avLst>
          </a:prstGeom>
          <a:solidFill>
            <a:srgbClr val="0070C0"/>
          </a:solid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Rectángulo"/>
          <p:cNvSpPr/>
          <p:nvPr/>
        </p:nvSpPr>
        <p:spPr>
          <a:xfrm>
            <a:off x="4067944" y="2852936"/>
            <a:ext cx="1728192" cy="646331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3600" b="1" dirty="0" smtClean="0"/>
              <a:t>Título</a:t>
            </a:r>
            <a:endParaRPr lang="es-MX" sz="3600" b="1" dirty="0"/>
          </a:p>
        </p:txBody>
      </p:sp>
      <p:sp>
        <p:nvSpPr>
          <p:cNvPr id="9" name="8 Rectángulo"/>
          <p:cNvSpPr/>
          <p:nvPr/>
        </p:nvSpPr>
        <p:spPr>
          <a:xfrm>
            <a:off x="827584" y="4149080"/>
            <a:ext cx="5760640" cy="79208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Trapecio"/>
          <p:cNvSpPr/>
          <p:nvPr/>
        </p:nvSpPr>
        <p:spPr>
          <a:xfrm rot="10800000" flipV="1">
            <a:off x="5724128" y="4653136"/>
            <a:ext cx="216024" cy="864096"/>
          </a:xfrm>
          <a:prstGeom prst="trapezoid">
            <a:avLst>
              <a:gd name="adj" fmla="val 49382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Rectángulo"/>
          <p:cNvSpPr/>
          <p:nvPr/>
        </p:nvSpPr>
        <p:spPr>
          <a:xfrm>
            <a:off x="5148064" y="5517232"/>
            <a:ext cx="2448272" cy="646331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3600" b="1" dirty="0" smtClean="0"/>
              <a:t>Contenido</a:t>
            </a:r>
            <a:endParaRPr lang="es-MX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3" y="1556792"/>
            <a:ext cx="4698137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907704" y="1988840"/>
            <a:ext cx="1152128" cy="432048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Trapecio"/>
          <p:cNvSpPr/>
          <p:nvPr/>
        </p:nvSpPr>
        <p:spPr>
          <a:xfrm rot="5400000" flipV="1">
            <a:off x="3707904" y="1412776"/>
            <a:ext cx="216024" cy="1656184"/>
          </a:xfrm>
          <a:prstGeom prst="trapezoid">
            <a:avLst>
              <a:gd name="adj" fmla="val 49382"/>
            </a:avLst>
          </a:prstGeom>
          <a:solidFill>
            <a:srgbClr val="0070C0"/>
          </a:solid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4644008" y="1988840"/>
            <a:ext cx="2195736" cy="523220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/>
              <a:t>Respuesta</a:t>
            </a:r>
            <a:endParaRPr lang="es-MX" sz="3600" b="1" dirty="0"/>
          </a:p>
        </p:txBody>
      </p:sp>
      <p:sp>
        <p:nvSpPr>
          <p:cNvPr id="8" name="7 Rectángulo"/>
          <p:cNvSpPr/>
          <p:nvPr/>
        </p:nvSpPr>
        <p:spPr>
          <a:xfrm>
            <a:off x="2051720" y="2996952"/>
            <a:ext cx="864096" cy="36004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Trapecio"/>
          <p:cNvSpPr/>
          <p:nvPr/>
        </p:nvSpPr>
        <p:spPr>
          <a:xfrm rot="5400000" flipH="1" flipV="1">
            <a:off x="3563888" y="2420888"/>
            <a:ext cx="216024" cy="1656184"/>
          </a:xfrm>
          <a:prstGeom prst="trapezoid">
            <a:avLst>
              <a:gd name="adj" fmla="val 49382"/>
            </a:avLst>
          </a:prstGeom>
          <a:solidFill>
            <a:srgbClr val="7030A0"/>
          </a:solidFill>
          <a:ln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Trapecio"/>
          <p:cNvSpPr/>
          <p:nvPr/>
        </p:nvSpPr>
        <p:spPr>
          <a:xfrm rot="16200000" flipH="1">
            <a:off x="6425952" y="3447256"/>
            <a:ext cx="216024" cy="1475656"/>
          </a:xfrm>
          <a:prstGeom prst="trapezoid">
            <a:avLst>
              <a:gd name="adj" fmla="val 49382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Rectángulo"/>
          <p:cNvSpPr/>
          <p:nvPr/>
        </p:nvSpPr>
        <p:spPr>
          <a:xfrm>
            <a:off x="1835696" y="4005064"/>
            <a:ext cx="4104456" cy="36004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Rectángulo"/>
          <p:cNvSpPr/>
          <p:nvPr/>
        </p:nvSpPr>
        <p:spPr>
          <a:xfrm>
            <a:off x="7308304" y="3933057"/>
            <a:ext cx="1080120" cy="523220"/>
          </a:xfrm>
          <a:prstGeom prst="rect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/>
              <a:t>Salto</a:t>
            </a:r>
            <a:endParaRPr lang="es-MX" b="1" dirty="0"/>
          </a:p>
        </p:txBody>
      </p:sp>
      <p:sp>
        <p:nvSpPr>
          <p:cNvPr id="13" name="12 Rectángulo"/>
          <p:cNvSpPr/>
          <p:nvPr/>
        </p:nvSpPr>
        <p:spPr>
          <a:xfrm>
            <a:off x="4499992" y="2924944"/>
            <a:ext cx="3384376" cy="523220"/>
          </a:xfrm>
          <a:prstGeom prst="rect">
            <a:avLst/>
          </a:prstGeom>
          <a:ln w="28575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/>
              <a:t>Retroalimentación</a:t>
            </a:r>
            <a:endParaRPr lang="es-MX" sz="3200" b="1" dirty="0"/>
          </a:p>
        </p:txBody>
      </p:sp>
      <p:sp>
        <p:nvSpPr>
          <p:cNvPr id="15" name="14 Rectángulo"/>
          <p:cNvSpPr/>
          <p:nvPr/>
        </p:nvSpPr>
        <p:spPr>
          <a:xfrm>
            <a:off x="1979712" y="4581128"/>
            <a:ext cx="1008112" cy="360040"/>
          </a:xfrm>
          <a:prstGeom prst="rect">
            <a:avLst/>
          </a:prstGeom>
          <a:noFill/>
          <a:ln w="28575">
            <a:solidFill>
              <a:srgbClr val="E57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15 Rectángulo"/>
          <p:cNvSpPr/>
          <p:nvPr/>
        </p:nvSpPr>
        <p:spPr>
          <a:xfrm>
            <a:off x="3923928" y="4437112"/>
            <a:ext cx="2376264" cy="523220"/>
          </a:xfrm>
          <a:prstGeom prst="rect">
            <a:avLst/>
          </a:prstGeom>
          <a:ln w="28575">
            <a:solidFill>
              <a:srgbClr val="E575D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/>
              <a:t>Puntuación</a:t>
            </a:r>
            <a:endParaRPr lang="es-MX" sz="2000" b="1" dirty="0"/>
          </a:p>
        </p:txBody>
      </p:sp>
      <p:sp>
        <p:nvSpPr>
          <p:cNvPr id="17" name="16 Trapecio"/>
          <p:cNvSpPr/>
          <p:nvPr/>
        </p:nvSpPr>
        <p:spPr>
          <a:xfrm rot="5400000" flipV="1">
            <a:off x="3311860" y="4329100"/>
            <a:ext cx="288033" cy="936105"/>
          </a:xfrm>
          <a:prstGeom prst="trapezoid">
            <a:avLst>
              <a:gd name="adj" fmla="val 49382"/>
            </a:avLst>
          </a:prstGeom>
          <a:solidFill>
            <a:srgbClr val="E575D0"/>
          </a:solidFill>
          <a:ln>
            <a:solidFill>
              <a:srgbClr val="E575D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Falso / Verdadero</a:t>
            </a:r>
            <a:endParaRPr lang="es-MX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556792"/>
            <a:ext cx="4698137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051720" y="1556792"/>
            <a:ext cx="2232248" cy="43204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6228184" y="2570128"/>
            <a:ext cx="2448272" cy="1938992"/>
          </a:xfrm>
          <a:prstGeom prst="rect">
            <a:avLst/>
          </a:prstGeom>
          <a:ln w="28575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Dos espacios para las respuestas:</a:t>
            </a:r>
          </a:p>
          <a:p>
            <a:pPr algn="ctr"/>
            <a:r>
              <a:rPr lang="es-MX" sz="2400" b="1" dirty="0" smtClean="0"/>
              <a:t> Verdadero   y  Falso</a:t>
            </a:r>
            <a:endParaRPr lang="es-MX" sz="2400" b="1" dirty="0"/>
          </a:p>
        </p:txBody>
      </p:sp>
      <p:sp>
        <p:nvSpPr>
          <p:cNvPr id="8" name="7 Rectángulo"/>
          <p:cNvSpPr/>
          <p:nvPr/>
        </p:nvSpPr>
        <p:spPr>
          <a:xfrm>
            <a:off x="2051720" y="5085184"/>
            <a:ext cx="2232248" cy="43204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12 Flecha doblada hacia arriba"/>
          <p:cNvSpPr/>
          <p:nvPr/>
        </p:nvSpPr>
        <p:spPr>
          <a:xfrm rot="5400000" flipV="1">
            <a:off x="6084168" y="3861048"/>
            <a:ext cx="504056" cy="2664296"/>
          </a:xfrm>
          <a:prstGeom prst="bentUpArrow">
            <a:avLst>
              <a:gd name="adj1" fmla="val 27717"/>
              <a:gd name="adj2" fmla="val 29265"/>
              <a:gd name="adj3" fmla="val 50000"/>
            </a:avLst>
          </a:prstGeom>
          <a:solidFill>
            <a:srgbClr val="F1B5E6"/>
          </a:solidFill>
          <a:ln>
            <a:solidFill>
              <a:srgbClr val="DC4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Flecha doblada hacia arriba"/>
          <p:cNvSpPr/>
          <p:nvPr/>
        </p:nvSpPr>
        <p:spPr>
          <a:xfrm rot="16200000">
            <a:off x="5976156" y="584684"/>
            <a:ext cx="648072" cy="2736304"/>
          </a:xfrm>
          <a:prstGeom prst="bentUpArrow">
            <a:avLst>
              <a:gd name="adj1" fmla="val 17919"/>
              <a:gd name="adj2" fmla="val 29265"/>
              <a:gd name="adj3" fmla="val 50000"/>
            </a:avLst>
          </a:prstGeom>
          <a:solidFill>
            <a:srgbClr val="F1B5E6"/>
          </a:solidFill>
          <a:ln>
            <a:solidFill>
              <a:srgbClr val="DC40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Falso / Verdadero</a:t>
            </a:r>
            <a:endParaRPr lang="es-MX" sz="4000" dirty="0"/>
          </a:p>
        </p:txBody>
      </p:sp>
      <p:sp>
        <p:nvSpPr>
          <p:cNvPr id="15" name="14 Rectángulo"/>
          <p:cNvSpPr/>
          <p:nvPr/>
        </p:nvSpPr>
        <p:spPr>
          <a:xfrm>
            <a:off x="7164288" y="5589240"/>
            <a:ext cx="1440160" cy="461665"/>
          </a:xfrm>
          <a:prstGeom prst="rect">
            <a:avLst/>
          </a:prstGeom>
          <a:solidFill>
            <a:srgbClr val="CF9F6B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Guardar</a:t>
            </a:r>
            <a:endParaRPr lang="es-MX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3" grpId="0" animBg="1"/>
      <p:bldP spid="12" grpId="0" animBg="1"/>
      <p:bldP spid="1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Falso / Verdadero - Alumno</a:t>
            </a:r>
            <a:endParaRPr lang="es-MX" sz="40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988840"/>
            <a:ext cx="7091267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5" y="2132856"/>
            <a:ext cx="7009113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4000" dirty="0" smtClean="0"/>
              <a:t>Falso / Verdadero - Alumno</a:t>
            </a:r>
            <a:endParaRPr lang="es-MX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44824"/>
            <a:ext cx="5688632" cy="2829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Flecha izquierda"/>
          <p:cNvSpPr/>
          <p:nvPr/>
        </p:nvSpPr>
        <p:spPr>
          <a:xfrm>
            <a:off x="5796136" y="3356992"/>
            <a:ext cx="2088232" cy="720080"/>
          </a:xfrm>
          <a:prstGeom prst="leftArrow">
            <a:avLst>
              <a:gd name="adj1" fmla="val 50000"/>
              <a:gd name="adj2" fmla="val 74692"/>
            </a:avLst>
          </a:prstGeom>
          <a:solidFill>
            <a:srgbClr val="E7E200"/>
          </a:solidFill>
          <a:ln w="28575">
            <a:solidFill>
              <a:srgbClr val="ACA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5157192"/>
            <a:ext cx="3309237" cy="84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Flecha izquierda"/>
          <p:cNvSpPr/>
          <p:nvPr/>
        </p:nvSpPr>
        <p:spPr>
          <a:xfrm rot="10800000">
            <a:off x="1187624" y="5157192"/>
            <a:ext cx="2088232" cy="720080"/>
          </a:xfrm>
          <a:prstGeom prst="leftArrow">
            <a:avLst>
              <a:gd name="adj1" fmla="val 50000"/>
              <a:gd name="adj2" fmla="val 74692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8587" y="1772816"/>
            <a:ext cx="7517829" cy="28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555776" y="2636912"/>
            <a:ext cx="1584176" cy="28803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Trapecio"/>
          <p:cNvSpPr/>
          <p:nvPr/>
        </p:nvSpPr>
        <p:spPr>
          <a:xfrm rot="5400000" flipV="1">
            <a:off x="4860032" y="1772816"/>
            <a:ext cx="216024" cy="1944216"/>
          </a:xfrm>
          <a:prstGeom prst="trapezoid">
            <a:avLst>
              <a:gd name="adj" fmla="val 49382"/>
            </a:avLst>
          </a:prstGeom>
          <a:solidFill>
            <a:srgbClr val="0070C0"/>
          </a:solid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5940152" y="2420888"/>
            <a:ext cx="1728192" cy="646331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3600" b="1" dirty="0" smtClean="0"/>
              <a:t>Título</a:t>
            </a:r>
            <a:endParaRPr lang="es-MX" sz="3600" b="1" dirty="0"/>
          </a:p>
        </p:txBody>
      </p:sp>
      <p:sp>
        <p:nvSpPr>
          <p:cNvPr id="8" name="7 Rectángulo"/>
          <p:cNvSpPr/>
          <p:nvPr/>
        </p:nvSpPr>
        <p:spPr>
          <a:xfrm>
            <a:off x="2483768" y="3429000"/>
            <a:ext cx="5760640" cy="79208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Trapecio"/>
          <p:cNvSpPr/>
          <p:nvPr/>
        </p:nvSpPr>
        <p:spPr>
          <a:xfrm rot="10800000" flipV="1">
            <a:off x="5724128" y="4005064"/>
            <a:ext cx="288032" cy="1152128"/>
          </a:xfrm>
          <a:prstGeom prst="trapezoid">
            <a:avLst>
              <a:gd name="adj" fmla="val 49382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Rectángulo"/>
          <p:cNvSpPr/>
          <p:nvPr/>
        </p:nvSpPr>
        <p:spPr>
          <a:xfrm>
            <a:off x="4644008" y="5157192"/>
            <a:ext cx="2448272" cy="646331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3600" b="1" dirty="0" smtClean="0"/>
              <a:t>Contenido</a:t>
            </a:r>
            <a:endParaRPr lang="es-MX" sz="2000" b="1" dirty="0"/>
          </a:p>
        </p:txBody>
      </p:sp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4000" dirty="0" smtClean="0"/>
              <a:t>Numérica</a:t>
            </a:r>
            <a:endParaRPr lang="es-MX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16832"/>
            <a:ext cx="7527693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627784" y="2132856"/>
            <a:ext cx="648072" cy="432048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5 Trapecio"/>
          <p:cNvSpPr/>
          <p:nvPr/>
        </p:nvSpPr>
        <p:spPr>
          <a:xfrm rot="5400000" flipV="1">
            <a:off x="3887924" y="1520788"/>
            <a:ext cx="144016" cy="1512168"/>
          </a:xfrm>
          <a:prstGeom prst="trapezoid">
            <a:avLst>
              <a:gd name="adj" fmla="val 49382"/>
            </a:avLst>
          </a:prstGeom>
          <a:solidFill>
            <a:srgbClr val="0070C0"/>
          </a:solid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"/>
          <p:cNvSpPr/>
          <p:nvPr/>
        </p:nvSpPr>
        <p:spPr>
          <a:xfrm>
            <a:off x="4716016" y="1916832"/>
            <a:ext cx="3384376" cy="461665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Respuesta Numérica</a:t>
            </a:r>
            <a:endParaRPr lang="es-MX" sz="2400" b="1" dirty="0"/>
          </a:p>
        </p:txBody>
      </p:sp>
      <p:sp>
        <p:nvSpPr>
          <p:cNvPr id="8" name="7 Rectángulo"/>
          <p:cNvSpPr/>
          <p:nvPr/>
        </p:nvSpPr>
        <p:spPr>
          <a:xfrm>
            <a:off x="2699792" y="2924944"/>
            <a:ext cx="1080120" cy="36004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Trapecio"/>
          <p:cNvSpPr/>
          <p:nvPr/>
        </p:nvSpPr>
        <p:spPr>
          <a:xfrm rot="5400000" flipH="1" flipV="1">
            <a:off x="4499992" y="2348880"/>
            <a:ext cx="216024" cy="1656184"/>
          </a:xfrm>
          <a:prstGeom prst="trapezoid">
            <a:avLst>
              <a:gd name="adj" fmla="val 49382"/>
            </a:avLst>
          </a:prstGeom>
          <a:solidFill>
            <a:srgbClr val="7030A0"/>
          </a:solidFill>
          <a:ln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Trapecio"/>
          <p:cNvSpPr/>
          <p:nvPr/>
        </p:nvSpPr>
        <p:spPr>
          <a:xfrm flipH="1">
            <a:off x="7092280" y="4041068"/>
            <a:ext cx="216024" cy="684076"/>
          </a:xfrm>
          <a:prstGeom prst="trapezoid">
            <a:avLst>
              <a:gd name="adj" fmla="val 49382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Rectángulo"/>
          <p:cNvSpPr/>
          <p:nvPr/>
        </p:nvSpPr>
        <p:spPr>
          <a:xfrm>
            <a:off x="2843808" y="3861048"/>
            <a:ext cx="4752528" cy="36004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Rectángulo"/>
          <p:cNvSpPr/>
          <p:nvPr/>
        </p:nvSpPr>
        <p:spPr>
          <a:xfrm>
            <a:off x="7020272" y="4725144"/>
            <a:ext cx="1152128" cy="461665"/>
          </a:xfrm>
          <a:prstGeom prst="rect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Salto</a:t>
            </a:r>
            <a:endParaRPr lang="es-MX" b="1" dirty="0"/>
          </a:p>
        </p:txBody>
      </p:sp>
      <p:sp>
        <p:nvSpPr>
          <p:cNvPr id="13" name="12 Rectángulo"/>
          <p:cNvSpPr/>
          <p:nvPr/>
        </p:nvSpPr>
        <p:spPr>
          <a:xfrm>
            <a:off x="5436096" y="2924944"/>
            <a:ext cx="3384376" cy="461665"/>
          </a:xfrm>
          <a:prstGeom prst="rect">
            <a:avLst/>
          </a:prstGeom>
          <a:ln w="28575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Retroalimentación</a:t>
            </a:r>
            <a:endParaRPr lang="es-MX" sz="3200" b="1" dirty="0"/>
          </a:p>
        </p:txBody>
      </p:sp>
      <p:sp>
        <p:nvSpPr>
          <p:cNvPr id="15" name="14 Rectángulo"/>
          <p:cNvSpPr/>
          <p:nvPr/>
        </p:nvSpPr>
        <p:spPr>
          <a:xfrm>
            <a:off x="2483768" y="4149080"/>
            <a:ext cx="1008112" cy="360040"/>
          </a:xfrm>
          <a:prstGeom prst="rect">
            <a:avLst/>
          </a:prstGeom>
          <a:noFill/>
          <a:ln w="28575">
            <a:solidFill>
              <a:srgbClr val="E57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15 Rectángulo"/>
          <p:cNvSpPr/>
          <p:nvPr/>
        </p:nvSpPr>
        <p:spPr>
          <a:xfrm>
            <a:off x="1979712" y="5373216"/>
            <a:ext cx="2376264" cy="523220"/>
          </a:xfrm>
          <a:prstGeom prst="rect">
            <a:avLst/>
          </a:prstGeom>
          <a:ln w="28575">
            <a:solidFill>
              <a:srgbClr val="E575D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/>
              <a:t>Puntuación</a:t>
            </a:r>
            <a:endParaRPr lang="es-MX" sz="2000" b="1" dirty="0"/>
          </a:p>
        </p:txBody>
      </p:sp>
      <p:sp>
        <p:nvSpPr>
          <p:cNvPr id="17" name="16 Trapecio"/>
          <p:cNvSpPr/>
          <p:nvPr/>
        </p:nvSpPr>
        <p:spPr>
          <a:xfrm rot="10800000" flipV="1">
            <a:off x="2843808" y="4365104"/>
            <a:ext cx="216024" cy="1008113"/>
          </a:xfrm>
          <a:prstGeom prst="trapezoid">
            <a:avLst>
              <a:gd name="adj" fmla="val 49382"/>
            </a:avLst>
          </a:prstGeom>
          <a:solidFill>
            <a:srgbClr val="E575D0"/>
          </a:solidFill>
          <a:ln>
            <a:solidFill>
              <a:srgbClr val="E575D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Numérica</a:t>
            </a:r>
            <a:endParaRPr lang="es-MX" sz="4000" dirty="0"/>
          </a:p>
        </p:txBody>
      </p:sp>
      <p:sp>
        <p:nvSpPr>
          <p:cNvPr id="20" name="19 Rectángulo"/>
          <p:cNvSpPr/>
          <p:nvPr/>
        </p:nvSpPr>
        <p:spPr>
          <a:xfrm>
            <a:off x="7164288" y="5589240"/>
            <a:ext cx="1440160" cy="400110"/>
          </a:xfrm>
          <a:prstGeom prst="rect">
            <a:avLst/>
          </a:prstGeom>
          <a:solidFill>
            <a:srgbClr val="CF9F6B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/>
              <a:t>Guardar</a:t>
            </a:r>
            <a:endParaRPr lang="es-MX" sz="2800" b="1" dirty="0"/>
          </a:p>
        </p:txBody>
      </p:sp>
      <p:sp>
        <p:nvSpPr>
          <p:cNvPr id="22" name="21 Rectángulo"/>
          <p:cNvSpPr/>
          <p:nvPr/>
        </p:nvSpPr>
        <p:spPr>
          <a:xfrm>
            <a:off x="467544" y="1772816"/>
            <a:ext cx="1584176" cy="504056"/>
          </a:xfrm>
          <a:prstGeom prst="rect">
            <a:avLst/>
          </a:prstGeom>
          <a:solidFill>
            <a:srgbClr val="69C974">
              <a:alpha val="26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20" grpId="0" animBg="1"/>
      <p:bldP spid="2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"/>
          <p:cNvSpPr/>
          <p:nvPr/>
        </p:nvSpPr>
        <p:spPr>
          <a:xfrm>
            <a:off x="971600" y="2852936"/>
            <a:ext cx="71287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Esta opción, el formato  es similar a la de texto corto, sólo que con números</a:t>
            </a:r>
          </a:p>
          <a:p>
            <a:r>
              <a:rPr lang="es-MX" dirty="0" smtClean="0"/>
              <a:t> </a:t>
            </a:r>
          </a:p>
          <a:p>
            <a:r>
              <a:rPr lang="es-MX" dirty="0" smtClean="0"/>
              <a:t>Pregunta </a:t>
            </a:r>
          </a:p>
          <a:p>
            <a:r>
              <a:rPr lang="es-MX" dirty="0" smtClean="0"/>
              <a:t>Título y Contenido</a:t>
            </a:r>
          </a:p>
          <a:p>
            <a:endParaRPr lang="es-MX" dirty="0" smtClean="0"/>
          </a:p>
          <a:p>
            <a:r>
              <a:rPr lang="es-MX" dirty="0" smtClean="0"/>
              <a:t>Respuesta</a:t>
            </a:r>
          </a:p>
          <a:p>
            <a:endParaRPr lang="es-MX" dirty="0" smtClean="0"/>
          </a:p>
          <a:p>
            <a:r>
              <a:rPr lang="es-MX" dirty="0" smtClean="0"/>
              <a:t>El recuadro para la Respuesta, Comentario, Saltar y Puntuación 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04864"/>
            <a:ext cx="756956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4000" dirty="0" smtClean="0"/>
              <a:t>Numérica - Alumno</a:t>
            </a:r>
            <a:endParaRPr lang="es-MX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060848"/>
            <a:ext cx="713020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4000" dirty="0" smtClean="0"/>
              <a:t>Numérica - Alumno</a:t>
            </a:r>
            <a:endParaRPr lang="es-MX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6642" y="1916832"/>
            <a:ext cx="5369574" cy="255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Flecha izquierda"/>
          <p:cNvSpPr/>
          <p:nvPr/>
        </p:nvSpPr>
        <p:spPr>
          <a:xfrm>
            <a:off x="5724128" y="3645024"/>
            <a:ext cx="2088232" cy="720080"/>
          </a:xfrm>
          <a:prstGeom prst="leftArrow">
            <a:avLst>
              <a:gd name="adj1" fmla="val 50000"/>
              <a:gd name="adj2" fmla="val 74692"/>
            </a:avLst>
          </a:prstGeom>
          <a:solidFill>
            <a:srgbClr val="E7E200"/>
          </a:solidFill>
          <a:ln w="28575">
            <a:solidFill>
              <a:srgbClr val="ACA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869160"/>
            <a:ext cx="3309237" cy="84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Flecha izquierda"/>
          <p:cNvSpPr/>
          <p:nvPr/>
        </p:nvSpPr>
        <p:spPr>
          <a:xfrm rot="10800000">
            <a:off x="1259632" y="4941168"/>
            <a:ext cx="2088232" cy="720080"/>
          </a:xfrm>
          <a:prstGeom prst="leftArrow">
            <a:avLst>
              <a:gd name="adj1" fmla="val 50000"/>
              <a:gd name="adj2" fmla="val 74692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1268760"/>
            <a:ext cx="4125691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3600" dirty="0" smtClean="0"/>
              <a:t>Relacionar Columnas</a:t>
            </a:r>
            <a:endParaRPr lang="es-MX" sz="3600" dirty="0"/>
          </a:p>
        </p:txBody>
      </p:sp>
      <p:sp>
        <p:nvSpPr>
          <p:cNvPr id="10" name="9 Rectángulo"/>
          <p:cNvSpPr/>
          <p:nvPr/>
        </p:nvSpPr>
        <p:spPr>
          <a:xfrm>
            <a:off x="2051720" y="1556792"/>
            <a:ext cx="1584176" cy="28803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Trapecio"/>
          <p:cNvSpPr/>
          <p:nvPr/>
        </p:nvSpPr>
        <p:spPr>
          <a:xfrm rot="5400000" flipV="1">
            <a:off x="4499992" y="836712"/>
            <a:ext cx="216024" cy="1944216"/>
          </a:xfrm>
          <a:prstGeom prst="trapezoid">
            <a:avLst>
              <a:gd name="adj" fmla="val 49382"/>
            </a:avLst>
          </a:prstGeom>
          <a:solidFill>
            <a:srgbClr val="0070C0"/>
          </a:solid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Rectángulo"/>
          <p:cNvSpPr/>
          <p:nvPr/>
        </p:nvSpPr>
        <p:spPr>
          <a:xfrm>
            <a:off x="5580112" y="1556793"/>
            <a:ext cx="1152128" cy="461665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Título</a:t>
            </a:r>
            <a:endParaRPr lang="es-MX" sz="3200" b="1" dirty="0"/>
          </a:p>
        </p:txBody>
      </p:sp>
      <p:sp>
        <p:nvSpPr>
          <p:cNvPr id="13" name="12 Rectángulo"/>
          <p:cNvSpPr/>
          <p:nvPr/>
        </p:nvSpPr>
        <p:spPr>
          <a:xfrm>
            <a:off x="1547664" y="2276872"/>
            <a:ext cx="2808312" cy="36004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Trapecio"/>
          <p:cNvSpPr/>
          <p:nvPr/>
        </p:nvSpPr>
        <p:spPr>
          <a:xfrm rot="5400000" flipV="1">
            <a:off x="4590002" y="2042846"/>
            <a:ext cx="216024" cy="828092"/>
          </a:xfrm>
          <a:prstGeom prst="trapezoid">
            <a:avLst>
              <a:gd name="adj" fmla="val 49382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Rectángulo"/>
          <p:cNvSpPr/>
          <p:nvPr/>
        </p:nvSpPr>
        <p:spPr>
          <a:xfrm>
            <a:off x="5148064" y="2204865"/>
            <a:ext cx="1944216" cy="461665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Contenido</a:t>
            </a:r>
            <a:endParaRPr lang="es-MX" sz="2000" b="1" dirty="0"/>
          </a:p>
        </p:txBody>
      </p:sp>
      <p:sp>
        <p:nvSpPr>
          <p:cNvPr id="23" name="22 Rectángulo"/>
          <p:cNvSpPr/>
          <p:nvPr/>
        </p:nvSpPr>
        <p:spPr>
          <a:xfrm>
            <a:off x="2123728" y="4149080"/>
            <a:ext cx="1224136" cy="36004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23 Trapecio"/>
          <p:cNvSpPr/>
          <p:nvPr/>
        </p:nvSpPr>
        <p:spPr>
          <a:xfrm rot="5400000" flipH="1" flipV="1">
            <a:off x="3923928" y="3429000"/>
            <a:ext cx="216024" cy="1656184"/>
          </a:xfrm>
          <a:prstGeom prst="trapezoid">
            <a:avLst>
              <a:gd name="adj" fmla="val 49382"/>
            </a:avLst>
          </a:prstGeom>
          <a:solidFill>
            <a:srgbClr val="7030A0"/>
          </a:solidFill>
          <a:ln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24 Trapecio"/>
          <p:cNvSpPr/>
          <p:nvPr/>
        </p:nvSpPr>
        <p:spPr>
          <a:xfrm rot="16200000" flipH="1">
            <a:off x="4499992" y="3789040"/>
            <a:ext cx="216024" cy="2088232"/>
          </a:xfrm>
          <a:prstGeom prst="trapezoid">
            <a:avLst>
              <a:gd name="adj" fmla="val 49382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25 Rectángulo"/>
          <p:cNvSpPr/>
          <p:nvPr/>
        </p:nvSpPr>
        <p:spPr>
          <a:xfrm>
            <a:off x="1979712" y="4653136"/>
            <a:ext cx="1656184" cy="36004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5652120" y="4581129"/>
            <a:ext cx="1080120" cy="461665"/>
          </a:xfrm>
          <a:prstGeom prst="rect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Salto</a:t>
            </a:r>
            <a:endParaRPr lang="es-MX" b="1" dirty="0"/>
          </a:p>
        </p:txBody>
      </p:sp>
      <p:sp>
        <p:nvSpPr>
          <p:cNvPr id="28" name="27 Rectángulo"/>
          <p:cNvSpPr/>
          <p:nvPr/>
        </p:nvSpPr>
        <p:spPr>
          <a:xfrm>
            <a:off x="4860032" y="3975447"/>
            <a:ext cx="3096344" cy="461665"/>
          </a:xfrm>
          <a:prstGeom prst="rect">
            <a:avLst/>
          </a:prstGeom>
          <a:ln w="28575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Retroalimentación</a:t>
            </a:r>
            <a:endParaRPr lang="es-MX" sz="3200" b="1" dirty="0"/>
          </a:p>
        </p:txBody>
      </p:sp>
      <p:sp>
        <p:nvSpPr>
          <p:cNvPr id="33" name="32 Rectángulo"/>
          <p:cNvSpPr/>
          <p:nvPr/>
        </p:nvSpPr>
        <p:spPr>
          <a:xfrm>
            <a:off x="4644008" y="5301208"/>
            <a:ext cx="2016224" cy="461665"/>
          </a:xfrm>
          <a:prstGeom prst="rect">
            <a:avLst/>
          </a:prstGeom>
          <a:ln w="28575">
            <a:solidFill>
              <a:srgbClr val="E575D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Puntuación</a:t>
            </a:r>
            <a:endParaRPr lang="es-MX" sz="1600" b="1" dirty="0"/>
          </a:p>
        </p:txBody>
      </p:sp>
      <p:sp>
        <p:nvSpPr>
          <p:cNvPr id="34" name="33 Rectángulo"/>
          <p:cNvSpPr/>
          <p:nvPr/>
        </p:nvSpPr>
        <p:spPr>
          <a:xfrm>
            <a:off x="2123728" y="5229200"/>
            <a:ext cx="1008112" cy="360040"/>
          </a:xfrm>
          <a:prstGeom prst="rect">
            <a:avLst/>
          </a:prstGeom>
          <a:noFill/>
          <a:ln w="28575">
            <a:solidFill>
              <a:srgbClr val="E57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5" name="34 Trapecio"/>
          <p:cNvSpPr/>
          <p:nvPr/>
        </p:nvSpPr>
        <p:spPr>
          <a:xfrm rot="5400000" flipV="1">
            <a:off x="3743909" y="4617132"/>
            <a:ext cx="144017" cy="1656185"/>
          </a:xfrm>
          <a:prstGeom prst="trapezoid">
            <a:avLst>
              <a:gd name="adj" fmla="val 49382"/>
            </a:avLst>
          </a:prstGeom>
          <a:solidFill>
            <a:srgbClr val="E575D0"/>
          </a:solidFill>
          <a:ln>
            <a:solidFill>
              <a:srgbClr val="E575D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3" grpId="0" animBg="1"/>
      <p:bldP spid="34" grpId="0" animBg="1"/>
      <p:bldP spid="3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1268760"/>
            <a:ext cx="4125691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3600" dirty="0" smtClean="0"/>
              <a:t>Relacionar Columnas</a:t>
            </a:r>
            <a:endParaRPr lang="es-MX" sz="3600" dirty="0"/>
          </a:p>
        </p:txBody>
      </p:sp>
      <p:sp>
        <p:nvSpPr>
          <p:cNvPr id="19" name="18 Rectángulo redondeado"/>
          <p:cNvSpPr/>
          <p:nvPr/>
        </p:nvSpPr>
        <p:spPr>
          <a:xfrm>
            <a:off x="323528" y="3356992"/>
            <a:ext cx="2520280" cy="792088"/>
          </a:xfrm>
          <a:prstGeom prst="roundRect">
            <a:avLst/>
          </a:prstGeom>
          <a:solidFill>
            <a:srgbClr val="C00000">
              <a:alpha val="21000"/>
            </a:srgbClr>
          </a:solidFill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19 Rectángulo redondeado"/>
          <p:cNvSpPr/>
          <p:nvPr/>
        </p:nvSpPr>
        <p:spPr>
          <a:xfrm>
            <a:off x="395536" y="5733256"/>
            <a:ext cx="2448272" cy="576064"/>
          </a:xfrm>
          <a:prstGeom prst="roundRect">
            <a:avLst/>
          </a:prstGeom>
          <a:solidFill>
            <a:srgbClr val="C00000">
              <a:alpha val="21000"/>
            </a:srgbClr>
          </a:solidFill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20 Flecha doblada hacia arriba"/>
          <p:cNvSpPr/>
          <p:nvPr/>
        </p:nvSpPr>
        <p:spPr>
          <a:xfrm rot="5400000" flipV="1">
            <a:off x="4427984" y="4653136"/>
            <a:ext cx="504056" cy="2664296"/>
          </a:xfrm>
          <a:prstGeom prst="bentUpArrow">
            <a:avLst>
              <a:gd name="adj1" fmla="val 27717"/>
              <a:gd name="adj2" fmla="val 29265"/>
              <a:gd name="adj3" fmla="val 50000"/>
            </a:avLst>
          </a:prstGeom>
          <a:solidFill>
            <a:srgbClr val="FFFDA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21 Flecha doblada hacia arriba"/>
          <p:cNvSpPr/>
          <p:nvPr/>
        </p:nvSpPr>
        <p:spPr>
          <a:xfrm rot="16200000">
            <a:off x="4247964" y="2384884"/>
            <a:ext cx="648072" cy="2736304"/>
          </a:xfrm>
          <a:prstGeom prst="bentUpArrow">
            <a:avLst>
              <a:gd name="adj1" fmla="val 17919"/>
              <a:gd name="adj2" fmla="val 29265"/>
              <a:gd name="adj3" fmla="val 50000"/>
            </a:avLst>
          </a:prstGeom>
          <a:solidFill>
            <a:srgbClr val="FFFDA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9" name="28 Rectángulo"/>
          <p:cNvSpPr/>
          <p:nvPr/>
        </p:nvSpPr>
        <p:spPr>
          <a:xfrm>
            <a:off x="5076056" y="4437112"/>
            <a:ext cx="3312368" cy="954107"/>
          </a:xfrm>
          <a:prstGeom prst="rect">
            <a:avLst/>
          </a:prstGeom>
          <a:solidFill>
            <a:srgbClr val="FFFDAF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/>
              <a:t>Dos tipos de  respuestas</a:t>
            </a:r>
            <a:endParaRPr lang="es-MX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9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3600" dirty="0" smtClean="0"/>
              <a:t>Relacionar Columnas</a:t>
            </a:r>
            <a:endParaRPr lang="es-MX" sz="3600" dirty="0"/>
          </a:p>
        </p:txBody>
      </p:sp>
      <p:sp>
        <p:nvSpPr>
          <p:cNvPr id="32" name="31 Rectángulo"/>
          <p:cNvSpPr/>
          <p:nvPr/>
        </p:nvSpPr>
        <p:spPr>
          <a:xfrm>
            <a:off x="3779912" y="4581128"/>
            <a:ext cx="1440160" cy="461665"/>
          </a:xfrm>
          <a:prstGeom prst="rect">
            <a:avLst/>
          </a:prstGeom>
          <a:solidFill>
            <a:srgbClr val="CF9F6B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Guardar</a:t>
            </a:r>
            <a:endParaRPr lang="es-MX" sz="2800" b="1" dirty="0"/>
          </a:p>
        </p:txBody>
      </p:sp>
      <p:pic>
        <p:nvPicPr>
          <p:cNvPr id="3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916832"/>
            <a:ext cx="4867044" cy="2015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36 Flecha arriba y abajo"/>
          <p:cNvSpPr/>
          <p:nvPr/>
        </p:nvSpPr>
        <p:spPr>
          <a:xfrm>
            <a:off x="3131840" y="2420888"/>
            <a:ext cx="504056" cy="1008112"/>
          </a:xfrm>
          <a:prstGeom prst="upDown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8 Rectángulo"/>
          <p:cNvSpPr/>
          <p:nvPr/>
        </p:nvSpPr>
        <p:spPr>
          <a:xfrm>
            <a:off x="1979712" y="1844824"/>
            <a:ext cx="1584176" cy="504056"/>
          </a:xfrm>
          <a:prstGeom prst="rect">
            <a:avLst/>
          </a:prstGeom>
          <a:solidFill>
            <a:srgbClr val="69C974">
              <a:alpha val="26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7" grpId="0" animBg="1"/>
      <p:bldP spid="9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dirty="0" smtClean="0"/>
              <a:t>Relacionar columnas - Alumno</a:t>
            </a:r>
            <a:endParaRPr lang="es-MX" sz="3200" dirty="0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15840"/>
            <a:ext cx="7817811" cy="3657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628800"/>
            <a:ext cx="694477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3200" dirty="0" smtClean="0"/>
              <a:t>Relacionar columnas - Alumno</a:t>
            </a:r>
            <a:endParaRPr lang="es-MX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916832"/>
            <a:ext cx="5478547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Flecha izquierda"/>
          <p:cNvSpPr/>
          <p:nvPr/>
        </p:nvSpPr>
        <p:spPr>
          <a:xfrm>
            <a:off x="6084168" y="4149080"/>
            <a:ext cx="2088232" cy="720080"/>
          </a:xfrm>
          <a:prstGeom prst="leftArrow">
            <a:avLst>
              <a:gd name="adj1" fmla="val 50000"/>
              <a:gd name="adj2" fmla="val 74692"/>
            </a:avLst>
          </a:prstGeom>
          <a:solidFill>
            <a:srgbClr val="E7E200"/>
          </a:solidFill>
          <a:ln w="28575">
            <a:solidFill>
              <a:srgbClr val="ACA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4941168"/>
            <a:ext cx="3309237" cy="84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Flecha izquierda"/>
          <p:cNvSpPr/>
          <p:nvPr/>
        </p:nvSpPr>
        <p:spPr>
          <a:xfrm rot="10800000">
            <a:off x="1187624" y="5013176"/>
            <a:ext cx="2088232" cy="720080"/>
          </a:xfrm>
          <a:prstGeom prst="leftArrow">
            <a:avLst>
              <a:gd name="adj1" fmla="val 50000"/>
              <a:gd name="adj2" fmla="val 74692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703" y="1556792"/>
            <a:ext cx="4332361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3600" dirty="0" smtClean="0"/>
              <a:t>Respuesta corta</a:t>
            </a:r>
            <a:endParaRPr lang="es-MX" sz="3600" dirty="0"/>
          </a:p>
        </p:txBody>
      </p:sp>
      <p:sp>
        <p:nvSpPr>
          <p:cNvPr id="10" name="9 Rectángulo"/>
          <p:cNvSpPr/>
          <p:nvPr/>
        </p:nvSpPr>
        <p:spPr>
          <a:xfrm>
            <a:off x="2411760" y="1772816"/>
            <a:ext cx="1584176" cy="28803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10 Trapecio"/>
          <p:cNvSpPr/>
          <p:nvPr/>
        </p:nvSpPr>
        <p:spPr>
          <a:xfrm rot="5400000" flipV="1">
            <a:off x="4896036" y="1088740"/>
            <a:ext cx="144016" cy="1656184"/>
          </a:xfrm>
          <a:prstGeom prst="trapezoid">
            <a:avLst>
              <a:gd name="adj" fmla="val 49382"/>
            </a:avLst>
          </a:prstGeom>
          <a:solidFill>
            <a:srgbClr val="0070C0"/>
          </a:solid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11 Rectángulo"/>
          <p:cNvSpPr/>
          <p:nvPr/>
        </p:nvSpPr>
        <p:spPr>
          <a:xfrm>
            <a:off x="5796136" y="1556792"/>
            <a:ext cx="1152128" cy="523220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/>
              <a:t>Título</a:t>
            </a:r>
            <a:endParaRPr lang="es-MX" sz="3200" b="1" dirty="0"/>
          </a:p>
        </p:txBody>
      </p:sp>
      <p:sp>
        <p:nvSpPr>
          <p:cNvPr id="13" name="12 Rectángulo"/>
          <p:cNvSpPr/>
          <p:nvPr/>
        </p:nvSpPr>
        <p:spPr>
          <a:xfrm>
            <a:off x="2555776" y="2636912"/>
            <a:ext cx="2808312" cy="36004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13 Trapecio"/>
          <p:cNvSpPr/>
          <p:nvPr/>
        </p:nvSpPr>
        <p:spPr>
          <a:xfrm rot="5400000" flipV="1">
            <a:off x="5598114" y="2258870"/>
            <a:ext cx="216024" cy="828092"/>
          </a:xfrm>
          <a:prstGeom prst="trapezoid">
            <a:avLst>
              <a:gd name="adj" fmla="val 49382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14 Rectángulo"/>
          <p:cNvSpPr/>
          <p:nvPr/>
        </p:nvSpPr>
        <p:spPr>
          <a:xfrm>
            <a:off x="6156176" y="2401724"/>
            <a:ext cx="1944216" cy="523220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/>
              <a:t>Contenido</a:t>
            </a:r>
            <a:endParaRPr lang="es-MX" sz="2000" b="1" dirty="0"/>
          </a:p>
        </p:txBody>
      </p:sp>
      <p:sp>
        <p:nvSpPr>
          <p:cNvPr id="23" name="22 Rectángulo"/>
          <p:cNvSpPr/>
          <p:nvPr/>
        </p:nvSpPr>
        <p:spPr>
          <a:xfrm>
            <a:off x="2483768" y="4725144"/>
            <a:ext cx="1224136" cy="36004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4" name="23 Trapecio"/>
          <p:cNvSpPr/>
          <p:nvPr/>
        </p:nvSpPr>
        <p:spPr>
          <a:xfrm rot="5400000" flipH="1" flipV="1">
            <a:off x="4427984" y="4005064"/>
            <a:ext cx="216024" cy="1656184"/>
          </a:xfrm>
          <a:prstGeom prst="trapezoid">
            <a:avLst>
              <a:gd name="adj" fmla="val 49382"/>
            </a:avLst>
          </a:prstGeom>
          <a:solidFill>
            <a:srgbClr val="7030A0"/>
          </a:solidFill>
          <a:ln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27 Rectángulo"/>
          <p:cNvSpPr/>
          <p:nvPr/>
        </p:nvSpPr>
        <p:spPr>
          <a:xfrm>
            <a:off x="5364088" y="4581128"/>
            <a:ext cx="3096344" cy="461665"/>
          </a:xfrm>
          <a:prstGeom prst="rect">
            <a:avLst/>
          </a:prstGeom>
          <a:ln w="28575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Retroalimentación</a:t>
            </a:r>
            <a:endParaRPr lang="es-MX" sz="3200" b="1" dirty="0"/>
          </a:p>
        </p:txBody>
      </p:sp>
      <p:sp>
        <p:nvSpPr>
          <p:cNvPr id="32" name="31 Rectángulo"/>
          <p:cNvSpPr/>
          <p:nvPr/>
        </p:nvSpPr>
        <p:spPr>
          <a:xfrm>
            <a:off x="2699792" y="3933056"/>
            <a:ext cx="720080" cy="432048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35 Trapecio"/>
          <p:cNvSpPr/>
          <p:nvPr/>
        </p:nvSpPr>
        <p:spPr>
          <a:xfrm rot="5400000" flipV="1">
            <a:off x="4211960" y="2996952"/>
            <a:ext cx="216024" cy="2232248"/>
          </a:xfrm>
          <a:prstGeom prst="trapezoid">
            <a:avLst>
              <a:gd name="adj" fmla="val 49382"/>
            </a:avLst>
          </a:prstGeom>
          <a:solidFill>
            <a:schemeClr val="bg1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7" name="36 Rectángulo"/>
          <p:cNvSpPr/>
          <p:nvPr/>
        </p:nvSpPr>
        <p:spPr>
          <a:xfrm>
            <a:off x="5436096" y="3789040"/>
            <a:ext cx="2016224" cy="52322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/>
              <a:t>Respuesta</a:t>
            </a:r>
            <a:endParaRPr lang="es-MX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3" grpId="0" animBg="1"/>
      <p:bldP spid="24" grpId="0" animBg="1"/>
      <p:bldP spid="28" grpId="0" animBg="1"/>
      <p:bldP spid="32" grpId="0" animBg="1"/>
      <p:bldP spid="36" grpId="0" animBg="1"/>
      <p:bldP spid="37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703" y="1556792"/>
            <a:ext cx="4332361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3600" dirty="0" smtClean="0"/>
              <a:t>Respuesta corta</a:t>
            </a:r>
            <a:endParaRPr lang="es-MX" sz="3600" dirty="0"/>
          </a:p>
        </p:txBody>
      </p:sp>
      <p:sp>
        <p:nvSpPr>
          <p:cNvPr id="25" name="24 Trapecio"/>
          <p:cNvSpPr/>
          <p:nvPr/>
        </p:nvSpPr>
        <p:spPr>
          <a:xfrm rot="10800000" flipH="1">
            <a:off x="3275856" y="4653136"/>
            <a:ext cx="360040" cy="936104"/>
          </a:xfrm>
          <a:prstGeom prst="trapezoid">
            <a:avLst>
              <a:gd name="adj" fmla="val 49382"/>
            </a:avLst>
          </a:prstGeom>
          <a:solidFill>
            <a:schemeClr val="bg2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25 Rectángulo"/>
          <p:cNvSpPr/>
          <p:nvPr/>
        </p:nvSpPr>
        <p:spPr>
          <a:xfrm>
            <a:off x="2699792" y="5517232"/>
            <a:ext cx="1656184" cy="216024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26 Rectángulo"/>
          <p:cNvSpPr/>
          <p:nvPr/>
        </p:nvSpPr>
        <p:spPr>
          <a:xfrm>
            <a:off x="2915816" y="4068361"/>
            <a:ext cx="1080120" cy="461665"/>
          </a:xfrm>
          <a:prstGeom prst="rect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/>
              <a:t>Salto</a:t>
            </a:r>
            <a:endParaRPr lang="es-MX" b="1" dirty="0"/>
          </a:p>
        </p:txBody>
      </p:sp>
      <p:sp>
        <p:nvSpPr>
          <p:cNvPr id="33" name="32 Rectángulo"/>
          <p:cNvSpPr/>
          <p:nvPr/>
        </p:nvSpPr>
        <p:spPr>
          <a:xfrm>
            <a:off x="5004048" y="5733256"/>
            <a:ext cx="2016224" cy="400110"/>
          </a:xfrm>
          <a:prstGeom prst="rect">
            <a:avLst/>
          </a:prstGeom>
          <a:ln w="28575">
            <a:solidFill>
              <a:srgbClr val="E575D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/>
              <a:t>Puntuación</a:t>
            </a:r>
            <a:endParaRPr lang="es-MX" sz="1600" b="1" dirty="0"/>
          </a:p>
        </p:txBody>
      </p:sp>
      <p:sp>
        <p:nvSpPr>
          <p:cNvPr id="34" name="33 Rectángulo"/>
          <p:cNvSpPr/>
          <p:nvPr/>
        </p:nvSpPr>
        <p:spPr>
          <a:xfrm>
            <a:off x="2483768" y="5805264"/>
            <a:ext cx="1008112" cy="216024"/>
          </a:xfrm>
          <a:prstGeom prst="rect">
            <a:avLst/>
          </a:prstGeom>
          <a:noFill/>
          <a:ln w="28575">
            <a:solidFill>
              <a:srgbClr val="E57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5" name="34 Trapecio"/>
          <p:cNvSpPr/>
          <p:nvPr/>
        </p:nvSpPr>
        <p:spPr>
          <a:xfrm rot="5400000" flipV="1">
            <a:off x="4103948" y="5049180"/>
            <a:ext cx="144017" cy="1656185"/>
          </a:xfrm>
          <a:prstGeom prst="trapezoid">
            <a:avLst>
              <a:gd name="adj" fmla="val 49382"/>
            </a:avLst>
          </a:prstGeom>
          <a:solidFill>
            <a:srgbClr val="E575D0"/>
          </a:solidFill>
          <a:ln>
            <a:solidFill>
              <a:srgbClr val="E575D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33" grpId="0" animBg="1"/>
      <p:bldP spid="34" grpId="0" animBg="1"/>
      <p:bldP spid="35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703" y="1556792"/>
            <a:ext cx="4332361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1428728" y="228600"/>
            <a:ext cx="7337320" cy="990600"/>
          </a:xfrm>
        </p:spPr>
        <p:txBody>
          <a:bodyPr>
            <a:normAutofit/>
          </a:bodyPr>
          <a:lstStyle/>
          <a:p>
            <a:r>
              <a:rPr lang="es-MX" sz="3600" dirty="0" smtClean="0"/>
              <a:t>Respuesta corta</a:t>
            </a:r>
            <a:endParaRPr lang="es-MX" sz="3600" dirty="0"/>
          </a:p>
        </p:txBody>
      </p:sp>
      <p:sp>
        <p:nvSpPr>
          <p:cNvPr id="29" name="28 Rectángulo"/>
          <p:cNvSpPr/>
          <p:nvPr/>
        </p:nvSpPr>
        <p:spPr>
          <a:xfrm>
            <a:off x="2699792" y="3212976"/>
            <a:ext cx="2448272" cy="36004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0" name="29 Trapecio"/>
          <p:cNvSpPr/>
          <p:nvPr/>
        </p:nvSpPr>
        <p:spPr>
          <a:xfrm rot="5400000" flipV="1">
            <a:off x="5625048" y="2735992"/>
            <a:ext cx="270655" cy="1368639"/>
          </a:xfrm>
          <a:prstGeom prst="trapezoid">
            <a:avLst>
              <a:gd name="adj" fmla="val 49382"/>
            </a:avLst>
          </a:prstGeom>
          <a:solidFill>
            <a:srgbClr val="FFC000"/>
          </a:solidFill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1" name="30 Rectángulo"/>
          <p:cNvSpPr/>
          <p:nvPr/>
        </p:nvSpPr>
        <p:spPr>
          <a:xfrm>
            <a:off x="6444208" y="2996952"/>
            <a:ext cx="2088232" cy="707886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/>
              <a:t>Expresiones Regulares</a:t>
            </a:r>
            <a:endParaRPr lang="es-MX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200" dirty="0" smtClean="0"/>
              <a:t>Respuesta corta - Alumno</a:t>
            </a:r>
            <a:endParaRPr lang="es-MX" sz="3200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5404552" cy="2376264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284984"/>
            <a:ext cx="4247663" cy="252028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Calificaciones</a:t>
            </a:r>
            <a:endParaRPr lang="es-MX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487744" cy="4205064"/>
          </a:xfrm>
        </p:spPr>
        <p:txBody>
          <a:bodyPr>
            <a:normAutofit fontScale="85000" lnSpcReduction="20000"/>
          </a:bodyPr>
          <a:lstStyle/>
          <a:p>
            <a:r>
              <a:rPr lang="es-MX" dirty="0" smtClean="0"/>
              <a:t>Al realizar en su totalidad el cuestionario nos dará la calificación:</a:t>
            </a:r>
          </a:p>
          <a:p>
            <a:pPr algn="ctr">
              <a:buNone/>
            </a:pPr>
            <a:r>
              <a:rPr lang="es-MX" sz="2400" b="1" dirty="0" smtClean="0"/>
              <a:t>Su puntuación es Y (sobre X)</a:t>
            </a:r>
          </a:p>
          <a:p>
            <a:pPr>
              <a:buNone/>
            </a:pPr>
            <a:endParaRPr lang="es-MX" dirty="0" smtClean="0"/>
          </a:p>
          <a:p>
            <a:r>
              <a:rPr lang="es-MX" dirty="0" smtClean="0"/>
              <a:t>Si existen preguntas de Ensayo:</a:t>
            </a:r>
          </a:p>
          <a:p>
            <a:pPr>
              <a:buNone/>
            </a:pPr>
            <a:endParaRPr lang="es-MX" dirty="0" smtClean="0"/>
          </a:p>
          <a:p>
            <a:pPr algn="ctr">
              <a:buNone/>
            </a:pPr>
            <a:r>
              <a:rPr lang="es-MX" sz="2600" b="1" dirty="0" smtClean="0"/>
              <a:t>Usted ha obtenido una puntuación de 7 sobre 7 para las preguntas calificadas automáticamente. </a:t>
            </a:r>
          </a:p>
          <a:p>
            <a:pPr algn="ctr">
              <a:buNone/>
            </a:pPr>
            <a:r>
              <a:rPr lang="es-MX" sz="2600" b="1" dirty="0" smtClean="0"/>
              <a:t>	Su(s) 1 pregunta(s) de su ensayo serán calificadas y añadidas a su calificación final en una fecha posterior</a:t>
            </a:r>
          </a:p>
          <a:p>
            <a:pPr algn="ctr">
              <a:buNone/>
            </a:pPr>
            <a:r>
              <a:rPr lang="es-MX" sz="2600" b="1" dirty="0" smtClean="0"/>
              <a:t>	Su calificación actual sin contar  esa(s) preguntas es 7 sobre 8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492896"/>
            <a:ext cx="4248472" cy="26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612648" y="1600200"/>
          <a:ext cx="8153400" cy="4757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5 Grupo"/>
          <p:cNvGrpSpPr/>
          <p:nvPr/>
        </p:nvGrpSpPr>
        <p:grpSpPr>
          <a:xfrm>
            <a:off x="1403648" y="3933056"/>
            <a:ext cx="3816424" cy="504056"/>
            <a:chOff x="1852411" y="2312754"/>
            <a:chExt cx="4555223" cy="956198"/>
          </a:xfrm>
        </p:grpSpPr>
        <p:sp>
          <p:nvSpPr>
            <p:cNvPr id="7" name="6 Cheurón"/>
            <p:cNvSpPr/>
            <p:nvPr/>
          </p:nvSpPr>
          <p:spPr>
            <a:xfrm>
              <a:off x="1852411" y="2312754"/>
              <a:ext cx="4555223" cy="956198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-163191"/>
                <a:satOff val="-9432"/>
                <a:lumOff val="1294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Cheurón 4"/>
            <p:cNvSpPr/>
            <p:nvPr/>
          </p:nvSpPr>
          <p:spPr>
            <a:xfrm>
              <a:off x="2330510" y="2312754"/>
              <a:ext cx="3599025" cy="9561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22860" rIns="0" bIns="22860" numCol="1" spcCol="1270" anchor="ctr" anchorCtr="0">
              <a:noAutofit/>
            </a:bodyPr>
            <a:lstStyle/>
            <a:p>
              <a:pPr lvl="0" algn="ctr" defTabSz="1600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MX" sz="2800" kern="1200" dirty="0" smtClean="0"/>
                <a:t>Final de </a:t>
              </a:r>
              <a:r>
                <a:rPr lang="es-MX" sz="2800" kern="1200" dirty="0" err="1" smtClean="0"/>
                <a:t>Cluster</a:t>
              </a:r>
              <a:endParaRPr lang="es-MX" sz="28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body" idx="1"/>
          </p:nvPr>
        </p:nvSpPr>
        <p:spPr>
          <a:xfrm>
            <a:off x="1409327" y="3140968"/>
            <a:ext cx="7123113" cy="2088232"/>
          </a:xfrm>
        </p:spPr>
        <p:txBody>
          <a:bodyPr>
            <a:normAutofit fontScale="55000" lnSpcReduction="20000"/>
          </a:bodyPr>
          <a:lstStyle/>
          <a:p>
            <a:r>
              <a:rPr lang="es-MX" sz="4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Eric Rom</a:t>
            </a:r>
            <a:r>
              <a:rPr lang="es-MX" sz="4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ero Martínez</a:t>
            </a:r>
            <a:endParaRPr lang="es-MX" sz="48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endParaRPr lang="es-MX" sz="48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r>
              <a:rPr lang="es-MX" sz="4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  <a:hlinkClick r:id="rId2"/>
              </a:rPr>
              <a:t>ericrm@unam.mx</a:t>
            </a:r>
            <a:endParaRPr lang="es-MX" sz="48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endParaRPr lang="es-MX" sz="48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r>
              <a:rPr lang="es-MX" sz="4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SUA Psicología. UNAM</a:t>
            </a:r>
            <a:endParaRPr lang="es-MX" sz="4800" dirty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ES" sz="4000" dirty="0" err="1" smtClean="0">
                <a:ea typeface="Verdana" pitchFamily="34" charset="0"/>
                <a:cs typeface="Verdana" pitchFamily="34" charset="0"/>
              </a:rPr>
              <a:t>Cluster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CDFA4-98FF-462D-AB79-9AF6B35CE559}" type="slidenum">
              <a:rPr lang="es-MX" smtClean="0"/>
              <a:pPr/>
              <a:t>90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En comparación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En el banco de preguntas de un curso de </a:t>
            </a:r>
            <a:r>
              <a:rPr lang="es-MX" dirty="0" err="1" smtClean="0"/>
              <a:t>Moodle</a:t>
            </a:r>
            <a:r>
              <a:rPr lang="es-MX" dirty="0" smtClean="0"/>
              <a:t> podemos agregar diversos tipos de preguntas</a:t>
            </a:r>
            <a:endParaRPr lang="es-MX" dirty="0"/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212976"/>
            <a:ext cx="4315875" cy="2717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140968"/>
            <a:ext cx="3473450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En comparación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Los cuales a su vez, podemos organizarlos en diversas categorías</a:t>
            </a:r>
            <a:endParaRPr lang="es-MX" dirty="0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356992"/>
            <a:ext cx="1585623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645024"/>
            <a:ext cx="101932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924944"/>
            <a:ext cx="7928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En comparación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Con ello podemos hacer cosas como:</a:t>
            </a:r>
          </a:p>
          <a:p>
            <a:pPr>
              <a:buFontTx/>
              <a:buChar char="-"/>
            </a:pPr>
            <a:r>
              <a:rPr lang="es-MX" dirty="0" smtClean="0"/>
              <a:t>Reutilizar preguntas en diversos cuestionarios</a:t>
            </a:r>
          </a:p>
          <a:p>
            <a:pPr>
              <a:buFontTx/>
              <a:buChar char="-"/>
            </a:pPr>
            <a:r>
              <a:rPr lang="es-MX" dirty="0" smtClean="0"/>
              <a:t>Con gran facilidad se puede establecer un conjunto de preguntas obligatorias y/o aleatorias.</a:t>
            </a:r>
          </a:p>
          <a:p>
            <a:pPr>
              <a:buFontTx/>
              <a:buChar char="-"/>
            </a:pPr>
            <a:r>
              <a:rPr lang="es-MX" dirty="0" smtClean="0"/>
              <a:t>Se pueden presentar las preguntas obligatorias y aleatorias totalmente al azar.</a:t>
            </a:r>
          </a:p>
          <a:p>
            <a:pPr>
              <a:buFontTx/>
              <a:buChar char="-"/>
            </a:pPr>
            <a:endParaRPr lang="es-MX" dirty="0" smtClean="0"/>
          </a:p>
          <a:p>
            <a:pPr>
              <a:buNone/>
            </a:pPr>
            <a:endParaRPr lang="es-MX" dirty="0" smtClean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En comparación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En el caso de las Lecciones:</a:t>
            </a:r>
          </a:p>
          <a:p>
            <a:pPr>
              <a:buFontTx/>
              <a:buChar char="-"/>
            </a:pPr>
            <a:r>
              <a:rPr lang="es-MX" dirty="0" smtClean="0"/>
              <a:t>No se puede reutilizar preguntas en diversos cuestionarios (a menos que sean importadas).</a:t>
            </a:r>
          </a:p>
          <a:p>
            <a:pPr>
              <a:buFontTx/>
              <a:buChar char="-"/>
            </a:pPr>
            <a:r>
              <a:rPr lang="es-MX" dirty="0" smtClean="0"/>
              <a:t>Con algo de dificultad se puede establecer un conjunto de preguntas obligatorias y/o aleatorias.</a:t>
            </a:r>
          </a:p>
          <a:p>
            <a:pPr>
              <a:buFontTx/>
              <a:buChar char="-"/>
            </a:pPr>
            <a:r>
              <a:rPr lang="es-MX" dirty="0" smtClean="0"/>
              <a:t>NO se pueden presentar las preguntas obligatorias y aleatorias totalmente al azar.</a:t>
            </a:r>
          </a:p>
          <a:p>
            <a:pPr>
              <a:buFontTx/>
              <a:buChar char="-"/>
            </a:pPr>
            <a:endParaRPr lang="es-MX" dirty="0" smtClean="0"/>
          </a:p>
          <a:p>
            <a:pPr>
              <a:buNone/>
            </a:pPr>
            <a:endParaRPr lang="es-MX" dirty="0" smtClean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i.imgur.com/v52P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614289"/>
            <a:ext cx="2828925" cy="2390775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3789040"/>
            <a:ext cx="8229600" cy="1900808"/>
          </a:xfrm>
        </p:spPr>
        <p:txBody>
          <a:bodyPr/>
          <a:lstStyle/>
          <a:p>
            <a:pPr>
              <a:buNone/>
            </a:pPr>
            <a:r>
              <a:rPr lang="es-MX" dirty="0" smtClean="0"/>
              <a:t>El banco de preguntas y las páginas de pregunta de la Lección </a:t>
            </a:r>
            <a:r>
              <a:rPr lang="es-MX" b="1" dirty="0" smtClean="0"/>
              <a:t>NO</a:t>
            </a:r>
            <a:r>
              <a:rPr lang="es-MX" dirty="0" smtClean="0"/>
              <a:t> son intercambiables.</a:t>
            </a:r>
            <a:endParaRPr lang="es-MX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problema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¿Como realizar una actividad de auto-aprendizaje donde la sección de evaluación presente las preguntas de manera aleatoria como en los </a:t>
            </a:r>
            <a:r>
              <a:rPr lang="es-MX" b="1" dirty="0" smtClean="0"/>
              <a:t>Cuestionarios</a:t>
            </a:r>
            <a:r>
              <a:rPr lang="es-MX" dirty="0" smtClean="0"/>
              <a:t>?</a:t>
            </a:r>
            <a:endParaRPr lang="es-MX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 solución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MX" dirty="0" err="1" smtClean="0"/>
              <a:t>Clusters</a:t>
            </a:r>
            <a:r>
              <a:rPr lang="es-MX" dirty="0" smtClean="0"/>
              <a:t> de una Lección.</a:t>
            </a:r>
          </a:p>
          <a:p>
            <a:endParaRPr lang="es-MX" dirty="0" smtClean="0"/>
          </a:p>
          <a:p>
            <a:r>
              <a:rPr lang="es-MX" dirty="0" smtClean="0"/>
              <a:t>Los </a:t>
            </a:r>
            <a:r>
              <a:rPr lang="es-MX" dirty="0" err="1" smtClean="0"/>
              <a:t>clusters</a:t>
            </a:r>
            <a:r>
              <a:rPr lang="es-MX" dirty="0" smtClean="0"/>
              <a:t> nos permiten mostrar al alumno un bloque de preguntas de manera aleatoria</a:t>
            </a:r>
            <a:endParaRPr lang="es-MX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Elementos por conocer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95325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s-MX" dirty="0" smtClean="0"/>
              <a:t>Comencemos por identificar los tipos de páginas representados en los esquemas de esta presentación</a:t>
            </a:r>
            <a:endParaRPr lang="es-MX" dirty="0"/>
          </a:p>
        </p:txBody>
      </p:sp>
      <p:pic>
        <p:nvPicPr>
          <p:cNvPr id="7" name="6 Imagen" descr="figura 4.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3284984"/>
            <a:ext cx="5284404" cy="2642202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Lo básico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892696"/>
          </a:xfrm>
        </p:spPr>
        <p:txBody>
          <a:bodyPr/>
          <a:lstStyle/>
          <a:p>
            <a:pPr>
              <a:buNone/>
            </a:pPr>
            <a:r>
              <a:rPr lang="es-MX" dirty="0" smtClean="0"/>
              <a:t>Una configuración secuencial</a:t>
            </a:r>
            <a:endParaRPr lang="es-MX" dirty="0"/>
          </a:p>
        </p:txBody>
      </p:sp>
      <p:pic>
        <p:nvPicPr>
          <p:cNvPr id="6" name="5 Imagen" descr="figura 4.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3068960"/>
            <a:ext cx="6097389" cy="774877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Creación de un </a:t>
            </a:r>
            <a:r>
              <a:rPr lang="es-MX" dirty="0" err="1" smtClean="0"/>
              <a:t>cluster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Un </a:t>
            </a:r>
            <a:r>
              <a:rPr lang="es-MX" dirty="0" err="1" smtClean="0"/>
              <a:t>cluster</a:t>
            </a:r>
            <a:r>
              <a:rPr lang="es-MX" dirty="0" smtClean="0"/>
              <a:t> están delimitado por una página de </a:t>
            </a:r>
            <a:r>
              <a:rPr lang="es-MX" b="1" dirty="0" smtClean="0"/>
              <a:t>Inicio de </a:t>
            </a:r>
            <a:r>
              <a:rPr lang="es-MX" b="1" dirty="0" err="1" smtClean="0"/>
              <a:t>cluster</a:t>
            </a:r>
            <a:r>
              <a:rPr lang="es-MX" b="1" dirty="0" smtClean="0"/>
              <a:t> </a:t>
            </a:r>
            <a:r>
              <a:rPr lang="es-MX" dirty="0" smtClean="0"/>
              <a:t>y una página de </a:t>
            </a:r>
            <a:r>
              <a:rPr lang="es-MX" b="1" dirty="0" smtClean="0"/>
              <a:t>fin de </a:t>
            </a:r>
            <a:r>
              <a:rPr lang="es-MX" b="1" dirty="0" err="1" smtClean="0"/>
              <a:t>cluster</a:t>
            </a:r>
            <a:r>
              <a:rPr lang="es-MX" dirty="0" smtClean="0"/>
              <a:t>.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r>
              <a:rPr lang="es-MX" dirty="0" smtClean="0"/>
              <a:t>En cada pregunta, el tipo de salto debe ser “Página no vista dentro de un </a:t>
            </a:r>
            <a:r>
              <a:rPr lang="es-MX" dirty="0" err="1" smtClean="0"/>
              <a:t>cluster</a:t>
            </a:r>
            <a:r>
              <a:rPr lang="es-MX" dirty="0" smtClean="0"/>
              <a:t>”</a:t>
            </a:r>
          </a:p>
        </p:txBody>
      </p:sp>
      <p:pic>
        <p:nvPicPr>
          <p:cNvPr id="5" name="4 Imagen" descr="figura 4.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3717032"/>
            <a:ext cx="6923077" cy="774877"/>
          </a:xfrm>
          <a:prstGeom prst="rect">
            <a:avLst/>
          </a:prstGeom>
        </p:spPr>
      </p:pic>
      <p:cxnSp>
        <p:nvCxnSpPr>
          <p:cNvPr id="7" name="6 Conector recto de flecha"/>
          <p:cNvCxnSpPr/>
          <p:nvPr/>
        </p:nvCxnSpPr>
        <p:spPr>
          <a:xfrm>
            <a:off x="3995936" y="2924944"/>
            <a:ext cx="0" cy="6480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>
            <a:off x="7164288" y="2996952"/>
            <a:ext cx="0" cy="6480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221088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221088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221088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221088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Creación de un </a:t>
            </a:r>
            <a:r>
              <a:rPr lang="es-MX" dirty="0" err="1" smtClean="0"/>
              <a:t>cluster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Nota: Si al llegar al fin de </a:t>
            </a:r>
            <a:r>
              <a:rPr lang="es-MX" dirty="0" err="1" smtClean="0"/>
              <a:t>cluster</a:t>
            </a:r>
            <a:r>
              <a:rPr lang="es-MX" dirty="0" smtClean="0"/>
              <a:t> se termina la Lección en vez de mostrar la página siguiente, </a:t>
            </a:r>
            <a:r>
              <a:rPr lang="es-MX" b="1" dirty="0" smtClean="0"/>
              <a:t>cambie el salto relativo </a:t>
            </a:r>
            <a:r>
              <a:rPr lang="es-MX" dirty="0" smtClean="0"/>
              <a:t>por un salto absoluto.</a:t>
            </a:r>
          </a:p>
        </p:txBody>
      </p:sp>
      <p:pic>
        <p:nvPicPr>
          <p:cNvPr id="5" name="4 Imagen" descr="figura 4.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3717032"/>
            <a:ext cx="6923077" cy="774877"/>
          </a:xfrm>
          <a:prstGeom prst="rect">
            <a:avLst/>
          </a:prstGeom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404419">
            <a:off x="7225891" y="4254917"/>
            <a:ext cx="746637" cy="453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221088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4221088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221088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4221088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Preguntas fijas y  preguntas aleatorias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Un </a:t>
            </a:r>
            <a:r>
              <a:rPr lang="es-MX" dirty="0" err="1" smtClean="0"/>
              <a:t>cluster</a:t>
            </a:r>
            <a:r>
              <a:rPr lang="es-MX" dirty="0" smtClean="0"/>
              <a:t> no necesariamente tiene que abarcar todo el conjunto de preguntas, por ejemplo:</a:t>
            </a:r>
          </a:p>
        </p:txBody>
      </p:sp>
      <p:pic>
        <p:nvPicPr>
          <p:cNvPr id="6" name="5 Imagen" descr="figura 4.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3501008"/>
            <a:ext cx="6923077" cy="774877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005064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005064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005064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Preguntas fijas y  preguntas aleatorias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Un </a:t>
            </a:r>
            <a:r>
              <a:rPr lang="es-MX" dirty="0" err="1" smtClean="0"/>
              <a:t>cluster</a:t>
            </a:r>
            <a:r>
              <a:rPr lang="es-MX" dirty="0" smtClean="0"/>
              <a:t> no necesariamente tiene que abarcar todo el conjunto de preguntas, por ejemplo:</a:t>
            </a:r>
          </a:p>
        </p:txBody>
      </p:sp>
      <p:pic>
        <p:nvPicPr>
          <p:cNvPr id="5" name="4 Imagen" descr="figura 4.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49323" y="3501008"/>
            <a:ext cx="6923077" cy="774877"/>
          </a:xfrm>
          <a:prstGeom prst="rect">
            <a:avLst/>
          </a:prstGeom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05064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005064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005064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Elegir solo una pregunta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Tampoco es obligatorio que se presenten todas las preguntas de un </a:t>
            </a:r>
            <a:r>
              <a:rPr lang="es-MX" dirty="0" err="1" smtClean="0"/>
              <a:t>cluster</a:t>
            </a:r>
            <a:r>
              <a:rPr lang="es-MX" dirty="0" smtClean="0"/>
              <a:t>, se puede elegir solo una de ellas y continuar con la Lección</a:t>
            </a:r>
          </a:p>
        </p:txBody>
      </p:sp>
      <p:pic>
        <p:nvPicPr>
          <p:cNvPr id="6" name="5 Imagen" descr="figura 4.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3284984"/>
            <a:ext cx="6923077" cy="2959774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797152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797152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797152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Elegir solo una pregunta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En este tipo de configuración debe cambiarse el tipo de </a:t>
            </a:r>
            <a:r>
              <a:rPr lang="es-MX" b="1" dirty="0" smtClean="0"/>
              <a:t>salto</a:t>
            </a:r>
            <a:r>
              <a:rPr lang="es-MX" dirty="0" smtClean="0"/>
              <a:t> de cada pregunta, ahora deben apuntar al </a:t>
            </a:r>
            <a:r>
              <a:rPr lang="es-MX" b="1" dirty="0" smtClean="0"/>
              <a:t>fin de </a:t>
            </a:r>
            <a:r>
              <a:rPr lang="es-MX" b="1" dirty="0" err="1" smtClean="0"/>
              <a:t>cluster</a:t>
            </a:r>
            <a:r>
              <a:rPr lang="es-MX" dirty="0" smtClean="0"/>
              <a:t>.</a:t>
            </a:r>
          </a:p>
        </p:txBody>
      </p:sp>
      <p:pic>
        <p:nvPicPr>
          <p:cNvPr id="6" name="5 Imagen" descr="figura 4.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3284984"/>
            <a:ext cx="6923077" cy="2959774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797152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797152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797152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Elegir un número limitado de preguntas aleatorias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Ahora… ¿como elegir un número limitado de preguntas de un conjunto?</a:t>
            </a:r>
          </a:p>
        </p:txBody>
      </p:sp>
      <p:pic>
        <p:nvPicPr>
          <p:cNvPr id="7" name="6 Imagen" descr="figura 4.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3284984"/>
            <a:ext cx="6961186" cy="774877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789040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789040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789040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789040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3789040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4077072"/>
            <a:ext cx="1497013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Elegir un número limitado de preguntas aleatorias</a:t>
            </a:r>
            <a:endParaRPr lang="es-MX" dirty="0"/>
          </a:p>
        </p:txBody>
      </p:sp>
      <p:pic>
        <p:nvPicPr>
          <p:cNvPr id="5" name="4 Imagen" descr="figura 4.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2060848"/>
            <a:ext cx="4041593" cy="936104"/>
          </a:xfrm>
          <a:prstGeom prst="rect">
            <a:avLst/>
          </a:prstGeom>
        </p:spPr>
      </p:pic>
      <p:pic>
        <p:nvPicPr>
          <p:cNvPr id="6" name="5 Imagen" descr="figura 4.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4505626"/>
            <a:ext cx="6961186" cy="774877"/>
          </a:xfrm>
          <a:prstGeom prst="rect">
            <a:avLst/>
          </a:prstGeom>
        </p:spPr>
      </p:pic>
      <p:cxnSp>
        <p:nvCxnSpPr>
          <p:cNvPr id="8" name="7 Conector recto"/>
          <p:cNvCxnSpPr/>
          <p:nvPr/>
        </p:nvCxnSpPr>
        <p:spPr>
          <a:xfrm>
            <a:off x="1259632" y="400506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3419872" y="400506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1259632" y="4149080"/>
            <a:ext cx="2160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4499992" y="5441730"/>
            <a:ext cx="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7308304" y="5441730"/>
            <a:ext cx="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>
            <a:off x="4499992" y="5805264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5445224"/>
            <a:ext cx="452763" cy="804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5445224"/>
            <a:ext cx="702786" cy="867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8635" y="3725900"/>
            <a:ext cx="553165" cy="7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err="1" smtClean="0"/>
              <a:t>Sublcusters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2160240"/>
          </a:xfrm>
        </p:spPr>
        <p:txBody>
          <a:bodyPr/>
          <a:lstStyle/>
          <a:p>
            <a:pPr>
              <a:buNone/>
            </a:pPr>
            <a:r>
              <a:rPr lang="es-MX" dirty="0" smtClean="0"/>
              <a:t>Los </a:t>
            </a:r>
            <a:r>
              <a:rPr lang="es-MX" dirty="0" err="1" smtClean="0"/>
              <a:t>subclusters</a:t>
            </a:r>
            <a:r>
              <a:rPr lang="es-MX" dirty="0" smtClean="0"/>
              <a:t> o </a:t>
            </a:r>
            <a:r>
              <a:rPr lang="es-MX" dirty="0" err="1" smtClean="0"/>
              <a:t>cluster</a:t>
            </a:r>
            <a:r>
              <a:rPr lang="es-MX" dirty="0" smtClean="0"/>
              <a:t> anidados nos sirven para que dentro de un grupo aleatorio de preguntas se llegue a una sección de otras preguntas aleatorias</a:t>
            </a:r>
          </a:p>
        </p:txBody>
      </p:sp>
      <p:pic>
        <p:nvPicPr>
          <p:cNvPr id="7" name="6 Imagen" descr="figura 4.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3140968"/>
            <a:ext cx="7634439" cy="2159492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err="1" smtClean="0"/>
              <a:t>Sublcusters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7525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MX" dirty="0" smtClean="0"/>
              <a:t>La intuición nos diría que esta es la forma de crear un </a:t>
            </a:r>
            <a:r>
              <a:rPr lang="es-MX" dirty="0" err="1" smtClean="0"/>
              <a:t>subcluster</a:t>
            </a:r>
            <a:r>
              <a:rPr lang="es-MX" dirty="0" smtClean="0"/>
              <a:t>.</a:t>
            </a:r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pPr algn="ctr">
              <a:buNone/>
            </a:pPr>
            <a:r>
              <a:rPr lang="es-MX" dirty="0" smtClean="0"/>
              <a:t>(delimitando un </a:t>
            </a:r>
            <a:r>
              <a:rPr lang="es-MX" dirty="0" err="1" smtClean="0"/>
              <a:t>cluster</a:t>
            </a:r>
            <a:r>
              <a:rPr lang="es-MX" dirty="0" smtClean="0"/>
              <a:t> dentro de otro)</a:t>
            </a:r>
          </a:p>
        </p:txBody>
      </p:sp>
      <p:pic>
        <p:nvPicPr>
          <p:cNvPr id="7" name="6 Imagen" descr="figura 4.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708920"/>
            <a:ext cx="7634439" cy="2159492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err="1" smtClean="0"/>
              <a:t>Sublcusters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MX" b="1" dirty="0" smtClean="0">
                <a:solidFill>
                  <a:srgbClr val="FF0000"/>
                </a:solidFill>
              </a:rPr>
              <a:t>ERROR</a:t>
            </a:r>
          </a:p>
        </p:txBody>
      </p:sp>
      <p:pic>
        <p:nvPicPr>
          <p:cNvPr id="7" name="6 Imagen" descr="figura 4.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996952"/>
            <a:ext cx="7634439" cy="2159492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Creación de un </a:t>
            </a:r>
            <a:r>
              <a:rPr lang="es-MX" dirty="0" err="1" smtClean="0"/>
              <a:t>sublcusters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Los </a:t>
            </a:r>
            <a:r>
              <a:rPr lang="es-MX" dirty="0" err="1" smtClean="0"/>
              <a:t>subclusters</a:t>
            </a:r>
            <a:r>
              <a:rPr lang="es-MX" dirty="0" smtClean="0"/>
              <a:t> deben ser delimitados mediante </a:t>
            </a:r>
            <a:r>
              <a:rPr lang="es-MX" b="1" dirty="0" smtClean="0"/>
              <a:t>páginas de contenido </a:t>
            </a:r>
            <a:r>
              <a:rPr lang="es-MX" dirty="0" smtClean="0"/>
              <a:t>y páginas de </a:t>
            </a:r>
            <a:r>
              <a:rPr lang="es-MX" b="1" dirty="0" smtClean="0"/>
              <a:t>fin de ramificación</a:t>
            </a:r>
            <a:r>
              <a:rPr lang="es-MX" dirty="0" smtClean="0"/>
              <a:t>.</a:t>
            </a:r>
          </a:p>
        </p:txBody>
      </p:sp>
      <p:pic>
        <p:nvPicPr>
          <p:cNvPr id="5" name="4 Imagen" descr="figura 4.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3861048"/>
            <a:ext cx="7634439" cy="774877"/>
          </a:xfrm>
          <a:prstGeom prst="rect">
            <a:avLst/>
          </a:prstGeom>
        </p:spPr>
      </p:pic>
      <p:sp>
        <p:nvSpPr>
          <p:cNvPr id="6" name="5 Rectángulo redondeado"/>
          <p:cNvSpPr/>
          <p:nvPr/>
        </p:nvSpPr>
        <p:spPr>
          <a:xfrm>
            <a:off x="3131840" y="3573016"/>
            <a:ext cx="648072" cy="13681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6 Rectángulo redondeado"/>
          <p:cNvSpPr/>
          <p:nvPr/>
        </p:nvSpPr>
        <p:spPr>
          <a:xfrm>
            <a:off x="5724128" y="3573016"/>
            <a:ext cx="648072" cy="13681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9" name="8 Conector recto de flecha"/>
          <p:cNvCxnSpPr/>
          <p:nvPr/>
        </p:nvCxnSpPr>
        <p:spPr>
          <a:xfrm flipV="1">
            <a:off x="2195736" y="4725144"/>
            <a:ext cx="0" cy="9361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 flipV="1">
            <a:off x="7308304" y="4653136"/>
            <a:ext cx="0" cy="9361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4365104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4365104"/>
            <a:ext cx="2825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4365104"/>
            <a:ext cx="263525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365104"/>
            <a:ext cx="263525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4365104"/>
            <a:ext cx="263525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Creación de un </a:t>
            </a:r>
            <a:r>
              <a:rPr lang="es-MX" dirty="0" err="1" smtClean="0"/>
              <a:t>sublcusters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Los saltos de las páginas de pregunta del </a:t>
            </a:r>
            <a:r>
              <a:rPr lang="es-MX" dirty="0" err="1" smtClean="0"/>
              <a:t>subcluster</a:t>
            </a:r>
            <a:r>
              <a:rPr lang="es-MX" dirty="0" smtClean="0"/>
              <a:t> y de la página de contenido que lo delimita debe cambiarse por “</a:t>
            </a:r>
            <a:r>
              <a:rPr lang="es-MX" b="1" dirty="0" smtClean="0"/>
              <a:t>Pregunta no vista dentro de una página de contenidos</a:t>
            </a:r>
            <a:r>
              <a:rPr lang="es-MX" dirty="0" smtClean="0"/>
              <a:t>”</a:t>
            </a:r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r>
              <a:rPr lang="es-MX" dirty="0" smtClean="0"/>
              <a:t>La página fin de ramificación apunta a la </a:t>
            </a:r>
            <a:r>
              <a:rPr lang="es-MX" b="1" dirty="0" smtClean="0"/>
              <a:t>página de contenidos</a:t>
            </a:r>
            <a:r>
              <a:rPr lang="es-MX" dirty="0" smtClean="0"/>
              <a:t> del </a:t>
            </a:r>
            <a:r>
              <a:rPr lang="es-MX" dirty="0" err="1" smtClean="0"/>
              <a:t>subcluster</a:t>
            </a:r>
            <a:endParaRPr lang="es-MX" dirty="0" smtClean="0"/>
          </a:p>
        </p:txBody>
      </p:sp>
      <p:pic>
        <p:nvPicPr>
          <p:cNvPr id="5" name="4 Imagen" descr="figura 4.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3861048"/>
            <a:ext cx="7634439" cy="774877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Creación de un </a:t>
            </a:r>
            <a:r>
              <a:rPr lang="es-MX" dirty="0" err="1" smtClean="0"/>
              <a:t>sublcusters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Esta acción </a:t>
            </a:r>
            <a:r>
              <a:rPr lang="es-MX" b="1" dirty="0" smtClean="0"/>
              <a:t>NO</a:t>
            </a:r>
            <a:r>
              <a:rPr lang="es-MX" dirty="0" smtClean="0"/>
              <a:t> mostrará la </a:t>
            </a:r>
            <a:r>
              <a:rPr lang="es-MX" b="1" dirty="0" smtClean="0"/>
              <a:t>página de contenido </a:t>
            </a:r>
            <a:r>
              <a:rPr lang="es-MX" dirty="0" smtClean="0"/>
              <a:t>que delimita al </a:t>
            </a:r>
            <a:r>
              <a:rPr lang="es-MX" dirty="0" err="1" smtClean="0"/>
              <a:t>cluster</a:t>
            </a:r>
            <a:r>
              <a:rPr lang="es-MX" dirty="0" smtClean="0"/>
              <a:t>.</a:t>
            </a:r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endParaRPr lang="es-MX" dirty="0" smtClean="0"/>
          </a:p>
          <a:p>
            <a:pPr>
              <a:buNone/>
            </a:pPr>
            <a:r>
              <a:rPr lang="es-MX" dirty="0" smtClean="0"/>
              <a:t>Recuerde que las páginas </a:t>
            </a:r>
            <a:r>
              <a:rPr lang="es-MX" b="1" dirty="0" smtClean="0"/>
              <a:t>Fin de ramificación NO</a:t>
            </a:r>
            <a:r>
              <a:rPr lang="es-MX" dirty="0" smtClean="0"/>
              <a:t> son visibles.</a:t>
            </a:r>
          </a:p>
        </p:txBody>
      </p:sp>
      <p:pic>
        <p:nvPicPr>
          <p:cNvPr id="6" name="5 Imagen" descr="figura 4.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573016"/>
            <a:ext cx="7634439" cy="774877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Un ejemplo práctico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MX" dirty="0" smtClean="0"/>
              <a:t>Suponga la siguiente situación:</a:t>
            </a:r>
          </a:p>
          <a:p>
            <a:pPr>
              <a:buNone/>
            </a:pPr>
            <a:r>
              <a:rPr lang="es-MX" dirty="0" smtClean="0"/>
              <a:t>Una lección considera </a:t>
            </a:r>
            <a:r>
              <a:rPr lang="es-MX" b="1" dirty="0" smtClean="0"/>
              <a:t>2 temas </a:t>
            </a:r>
            <a:r>
              <a:rPr lang="es-MX" dirty="0" smtClean="0"/>
              <a:t>y cada uno contiene </a:t>
            </a:r>
            <a:r>
              <a:rPr lang="es-MX" b="1" dirty="0" smtClean="0"/>
              <a:t>3 preguntas</a:t>
            </a:r>
            <a:r>
              <a:rPr lang="es-MX" dirty="0" smtClean="0"/>
              <a:t>.</a:t>
            </a:r>
          </a:p>
          <a:p>
            <a:pPr>
              <a:buNone/>
            </a:pPr>
            <a:r>
              <a:rPr lang="es-MX" dirty="0" smtClean="0"/>
              <a:t>Como configurar la Lección para que:</a:t>
            </a:r>
          </a:p>
          <a:p>
            <a:r>
              <a:rPr lang="es-MX" dirty="0" smtClean="0"/>
              <a:t>Inicialmente muestre de manera aleatoria una pregunta del tema 1 o el tema 2,</a:t>
            </a:r>
          </a:p>
          <a:p>
            <a:r>
              <a:rPr lang="es-MX" dirty="0" smtClean="0"/>
              <a:t>Posterior a la primer pregunta muestre de manera aleatoria las siguientes dos preguntas del mismo tema</a:t>
            </a:r>
          </a:p>
          <a:p>
            <a:r>
              <a:rPr lang="es-MX" dirty="0" smtClean="0"/>
              <a:t>Al terminar las 3 preguntas de un tema, muestra de manera aleatoria las siguientes 3 preguntas del otro apartado.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Un ejemplo práctico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6046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MX" dirty="0" smtClean="0"/>
              <a:t>Esquemáticamente hablando: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28800"/>
            <a:ext cx="7304087" cy="419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Un ejemplo práctico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Si pensó en esta solución…</a:t>
            </a:r>
          </a:p>
        </p:txBody>
      </p:sp>
      <p:pic>
        <p:nvPicPr>
          <p:cNvPr id="4" name="3 Imagen" descr="figura 4.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3140968"/>
            <a:ext cx="7956376" cy="657641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Un ejemplo práctico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Donde…</a:t>
            </a:r>
          </a:p>
        </p:txBody>
      </p:sp>
      <p:pic>
        <p:nvPicPr>
          <p:cNvPr id="5" name="4 Imagen" descr="figura 4.12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996952"/>
            <a:ext cx="8388424" cy="1523102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Un ejemplo práctico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MX" b="1" dirty="0" smtClean="0">
                <a:solidFill>
                  <a:srgbClr val="FF0000"/>
                </a:solidFill>
              </a:rPr>
              <a:t>ERROR</a:t>
            </a:r>
          </a:p>
        </p:txBody>
      </p:sp>
      <p:pic>
        <p:nvPicPr>
          <p:cNvPr id="5" name="4 Imagen" descr="figura 4.12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996952"/>
            <a:ext cx="8388424" cy="1523102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Un ejemplo práctico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Solución: </a:t>
            </a:r>
            <a:r>
              <a:rPr lang="es-MX" dirty="0" err="1" smtClean="0"/>
              <a:t>subcluster</a:t>
            </a:r>
            <a:endParaRPr lang="es-MX" dirty="0" smtClean="0"/>
          </a:p>
        </p:txBody>
      </p:sp>
      <p:pic>
        <p:nvPicPr>
          <p:cNvPr id="7" name="6 Imagen" descr="figura 4.13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01389"/>
            <a:ext cx="9144000" cy="1455221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Un ejemplo práctico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Donde</a:t>
            </a:r>
          </a:p>
        </p:txBody>
      </p:sp>
      <p:pic>
        <p:nvPicPr>
          <p:cNvPr id="6" name="5 Imagen" descr="figura 4.1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01389"/>
            <a:ext cx="9144000" cy="1455221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Un ejemplo práctico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MX" dirty="0" smtClean="0"/>
              <a:t>Donde</a:t>
            </a:r>
          </a:p>
        </p:txBody>
      </p:sp>
      <p:pic>
        <p:nvPicPr>
          <p:cNvPr id="5" name="4 Imagen" descr="figura 4.1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01389"/>
            <a:ext cx="9144000" cy="1455221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body" idx="1"/>
          </p:nvPr>
        </p:nvSpPr>
        <p:spPr>
          <a:xfrm>
            <a:off x="1409327" y="3140968"/>
            <a:ext cx="7123113" cy="2736304"/>
          </a:xfrm>
        </p:spPr>
        <p:txBody>
          <a:bodyPr>
            <a:normAutofit fontScale="55000" lnSpcReduction="20000"/>
          </a:bodyPr>
          <a:lstStyle/>
          <a:p>
            <a:r>
              <a:rPr lang="es-MX" sz="4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Ana Carolina Herrer</a:t>
            </a:r>
            <a:r>
              <a:rPr lang="es-MX" sz="4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a Godínez</a:t>
            </a:r>
            <a:endParaRPr lang="es-MX" sz="48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endParaRPr lang="es-MX" sz="48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r>
              <a:rPr lang="es-MX" sz="4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  <a:hlinkClick r:id="rId2"/>
              </a:rPr>
              <a:t>a.caro.herrera@gmail.com</a:t>
            </a:r>
            <a:endParaRPr lang="es-MX" sz="48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endParaRPr lang="es-MX" sz="48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r>
              <a:rPr lang="es-MX" sz="4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Subdirección de Coordinación y Participación Ciudadana, Fiscalía Especializada para la Atención de Delitos Electorales (FEPADE)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ES" sz="4000" dirty="0" smtClean="0">
                <a:ea typeface="Verdana" pitchFamily="34" charset="0"/>
                <a:cs typeface="Verdana" pitchFamily="34" charset="0"/>
              </a:rPr>
              <a:t>Planeando una Lección</a:t>
            </a:r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CDFA4-98FF-462D-AB79-9AF6B35CE559}" type="slidenum">
              <a:rPr lang="es-MX" smtClean="0"/>
              <a:pPr/>
              <a:t>122</a:t>
            </a:fld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8662" y="2786058"/>
            <a:ext cx="7358114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Consejos para el desarrollo de una lección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Flecha circular"/>
          <p:cNvSpPr/>
          <p:nvPr/>
        </p:nvSpPr>
        <p:spPr>
          <a:xfrm rot="15506903">
            <a:off x="1569596" y="-21165"/>
            <a:ext cx="5819050" cy="6010944"/>
          </a:xfrm>
          <a:prstGeom prst="circularArrow">
            <a:avLst>
              <a:gd name="adj1" fmla="val 12500"/>
              <a:gd name="adj2" fmla="val 868457"/>
              <a:gd name="adj3" fmla="val 20457681"/>
              <a:gd name="adj4" fmla="val 4922349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1050" name="Picture 26" descr="https://encrypted-tbn3.gstatic.com/images?q=tbn:ANd9GcQA7Ke1KdeXpZ9WZaTFKh2b-90SQ6AGO1JELywxRudznfVstn8ov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904844"/>
            <a:ext cx="1428760" cy="11906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2" name="Picture 18" descr="https://encrypted-tbn1.gstatic.com/images?q=tbn:ANd9GcTlJ-7AAWrNhSeTC2AP-pyyXtNbbnEVEVdLENeoyn5LTarbrV2Cnw"/>
          <p:cNvPicPr>
            <a:picLocks noChangeAspect="1" noChangeArrowheads="1"/>
          </p:cNvPicPr>
          <p:nvPr/>
        </p:nvPicPr>
        <p:blipFill>
          <a:blip r:embed="rId3" cstate="print"/>
          <a:srcRect l="16930" r="26845"/>
          <a:stretch>
            <a:fillRect/>
          </a:stretch>
        </p:blipFill>
        <p:spPr bwMode="auto">
          <a:xfrm>
            <a:off x="3745924" y="71414"/>
            <a:ext cx="1397580" cy="13573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0" name="Picture 16" descr="http://3.bp.blogspot.com/-Pr_123ww61E/UGBKLEXWZ7I/AAAAAAAAAw0/XaczJLxBk30/s1600/equipo+innovaci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573" y="2786058"/>
            <a:ext cx="1429039" cy="1142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8" name="Picture 14" descr="https://encrypted-tbn3.gstatic.com/images?q=tbn:ANd9GcQglbJRKNnTZG6_oFfJz_zzO2pdGBuT6ivF9mS6UvKyJhEUnLk40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393" y="4414855"/>
            <a:ext cx="1371599" cy="13715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https://encrypted-tbn3.gstatic.com/images?q=tbn:ANd9GcTudw19-K28g_-GM0Na-T5DtDdsohn4oA0--6Mwv5QNEvVyKL7qg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2665800"/>
            <a:ext cx="1191828" cy="1191828"/>
          </a:xfrm>
          <a:prstGeom prst="rect">
            <a:avLst/>
          </a:prstGeom>
          <a:noFill/>
        </p:spPr>
      </p:pic>
      <p:pic>
        <p:nvPicPr>
          <p:cNvPr id="1034" name="Picture 10" descr="http://www.carlojo.com/uploads/4/0/5/1/4051717/6832207.jpg?387"/>
          <p:cNvPicPr>
            <a:picLocks noChangeAspect="1" noChangeArrowheads="1"/>
          </p:cNvPicPr>
          <p:nvPr/>
        </p:nvPicPr>
        <p:blipFill>
          <a:blip r:embed="rId7" cstate="print"/>
          <a:srcRect t="19125" r="3647"/>
          <a:stretch>
            <a:fillRect/>
          </a:stretch>
        </p:blipFill>
        <p:spPr bwMode="auto">
          <a:xfrm>
            <a:off x="5572132" y="1000108"/>
            <a:ext cx="1357322" cy="8559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s://encrypted-tbn1.gstatic.com/images?q=tbn:ANd9GcRTuMWYLcKImFjiiLrMhMUZDLkPZshTtXJI8EFwAzYu14W4fsn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17796" y="4500570"/>
            <a:ext cx="1525972" cy="11430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6" name="Picture 12" descr="https://encrypted-tbn1.gstatic.com/images?q=tbn:ANd9GcTkdjqOrfcRpu3PBU-BmSac6cYiWwFkwoEGvy5bHOU5BRLJuUvYxg"/>
          <p:cNvPicPr>
            <a:picLocks noChangeAspect="1" noChangeArrowheads="1"/>
          </p:cNvPicPr>
          <p:nvPr/>
        </p:nvPicPr>
        <p:blipFill>
          <a:blip r:embed="rId9" cstate="print"/>
          <a:srcRect l="12000" t="29141" r="8000"/>
          <a:stretch>
            <a:fillRect/>
          </a:stretch>
        </p:blipFill>
        <p:spPr bwMode="auto">
          <a:xfrm>
            <a:off x="3714744" y="5000636"/>
            <a:ext cx="1428760" cy="13897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" name="4 Marcador de contenido"/>
          <p:cNvGraphicFramePr>
            <a:graphicFrameLocks/>
          </p:cNvGraphicFramePr>
          <p:nvPr/>
        </p:nvGraphicFramePr>
        <p:xfrm>
          <a:off x="214282" y="214290"/>
          <a:ext cx="8572560" cy="6215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030" name="AutoShape 6" descr="data:image/jpeg;base64,/9j/4AAQSkZJRgABAQAAAQABAAD/2wCEAAkGBw4PDA4PDw4NDQ8NDRAPDQ8ODw8NDQ8NFxUWFhQWFBQYHCggGBwlHxQUITEiJSkrLi8vGB8zODMtNygtLisBCgoKDg0OGxAQGi4kHyY3LC8sLCstLC8sLCwsLCwsLC8sKywsLCwvLCwsLCwsLCwsLCwsLCwsLCwsLCwsLCwsLP/AABEIAKgBKwMBEQACEQEDEQH/xAAcAAEAAQUBAQAAAAAAAAAAAAAABgEDBAUHAgj/xABDEAACAgECAwYDBQYDBAsAAAABAgADEQQSBSExBhNBUXGBByJhFCMykcFCUnKCobFiktEVM0PxFzREU1Rjc6Kyw9L/xAAaAQEAAwEBAQAAAAAAAAAAAAAAAwQFAgYB/8QANREBAAICAQIDBQYFBAMAAAAAAAECAxEEITEFElETQWGRsSJxgaHB0QYy4fDxFCMzQkNScv/aAAwDAQACEQMRAD8A7fAQEBAQKwEBAQEBAQEBAQEBAQEBAQEBAQEBAQEBAQEBAQEBAQEBAQEBAQEBAQEBAQEBAQEBAQEBAQEBAQEBAQEBAQEBAQEBAQEBAQEBAQEBAQEBAQEBAQEBAQEBAQEBAQEBAQEBAQEBAQEBAsa3VpTWbLDtUFQT4AkgD+pgeNHxCq4uK23bApJHTnnH9oGVAQEBAQEBAQEBAQEBAQEBAQEBAQEBAQEBAQEBAQEBAQEDzZYqqWZgqqMszEKoHmSekdn2ImZ1CO8Q7dcMp/7QL28F04N2f5h8v9ZWvy8VPf8AJp4fBuZl/wCmv/rp+Xf8lij4h8LbGbrKyfB6Lf7qCJ8jm4Z97u/gXNr2rE/dMfrML3EO0/CrqGqbUVXLqPujWjDvPm5ZweY9fCTVzUt0iVPLweThr5r45iPXXT5rHZZKtGLEN3fb2X51RsVrnFa2N0LEtjwz4CSKiWQEBAQEBAQEBAQEBAQEBAQEBAQEBAQEBAQEBAQEBAQIx257XrwquljQb21DOqAOK1XaASScHzkObL7ON6XuDw45NpibaiPhv9Yc91PxR11jAo9GnUHkq1bsjyZnzn2xM6/Lz76Rp6PD4RwIjVpmZ+M6+n9Xjinb7VarRX6a4aYpfXsNiKyOBnn+0QenlOZ52SY8s1SV8F4uO8ZKWmNfGJj6IDce7I2uWB8QCuJxX7XeE2SfZz9m2/ye6tU+D8x9+c5tjr6O6Z767pH2A066jiJrssK7tJqQjZ5rYyd2CPqN5PtLfEpHn6MvxfLaePO57zH7/o6v2KcfPQMumkwftGCqaq9s73GeoH4R/wAppvKpbAQEBAQEBAQEBAQEBAQEBAQEBAir9qivEPsJrPe/aVTPh3TEMD/kOYEqgICAgICAgIFp9RWrBGsRXb8KllDN6DxnzzRE6dxjtMeaInS7Prggct+OlbmrQFUdkRtQ1jqrMiDFYG4jkvj1lTlRMxDZ8HtEWtufT9XIgZQ03trueQ9Jyk9zxYuQR+XrOonUubx5o0taU/KfXE6vHVFhnpLd9ntK1ztXWoN1j0V1NvdNm+wBiNvM5wB6Ey1w46zLL8Zt/t1j4/SP6uy/D+1VF1TE95W7VKCAOVZIbHPz9vLMvPPplAQEBAQEBAQEBAQEBAQEBAQEBA532g7QafT8Qr1F+mdLjTnSOG+Zq8YYEZA3AsQQem6Q5c1cUbsucPg5eXaa49dPWdf1aun4l6pKdgqrusyfvrSRkZ5ZrX/9SjfxL/1r82/h/huO+XJ+FY/Wf2X+D/E29Xxq6UtQn8WnHd2IP4WOGHuPec4/EZ39uPkk5P8ADmO0f7Fpifj1ifxjt8pdG4XxGnVUJfQ2+uzO0lSpyCVYEHmCCCPaalLxevmr2eWz4L4Mk48kamGXOkJAQNf2g4j9k0Op1OATRQ7oG/CzgfKD6nAnN7eWsym42L2uWuP1mHFtf284jqMh9Q9Sn9nT4pUe4+b+pmNl5Ga3aXteNwOFi/8AHufWev5dvyaguHJYneTzYk5Yn6kylabb6tilo1qvZsdF2t1el5Vay0AfsFu+THltfIHtiWMWbPX+Wfmz+TxeFk/5KRM/DpPzjX5upfDvtW/E9NcbRWLtPaFYICoNbLlGIycZIcfyzY4+Wb1+13eO8T4mPj5I9lvyz6+vv/Rk6DjhtR6baxvXdVcjDI3dGBHiOvrLDNidPnvi2mFOr1FIBAp1Ftag+CqxC/0xMrJXVph6/Dk8+OtvWIWx0HpIVqOymYHkADP1Ofefe7mIiNunfBLR0NdqbnINybVoQ+Awd7D64bHpn2v8SOkywvGbfapX75+f+Ew7TcPGj1ScUpG0BwNciglSp5d7gdP3W9QfA5tsVKtDqkupS1DlbF3D9RAvwEBAQEBAQEBAQEBAQEBAQEBA4/8AHTSoiaVxuy1zFB+wuVJswfMkIcesg5Ebq0fDb6yTHrH0c40GvcqQSGI6E8ziZGXDXe3reNy7zXU9V19Qx6sf7CcxSISWy2t3l2n4Oarfwgp/3GqtT2YLZ/8AYfymvxZ3jeS8Yrrk79Yj9v0TmWWUQECCfGPX93wpaR11WprQj/AmbCfzVPzlbl21j01vBsfm5Hm9In8+n6uLAzJeriXm6wAYzzJ98T7WOr5knVWMXkmlabJd8KO0A0nFHRiO71GnYWZOAGUhlPr+IfzS7xYmJljeLWrOOI9+3TeKaa/UapdRw99ON9YGpDPhmcfhIO1gCByPI9B5S51YXTXxcz+IHY+7RF9VdqqrW1FxYJ8285PMBj125A9Of0lPNi1u227wuZW/lxRXWo+iIg8h6SlLajsxa9Tm+ys+G3H5CSzj+xFlWmeJzWxz7tfSGTIll0TsDw4/Y01FK2JqRqHZbVIKNWMLtZSeY+U+RyfLIOlxo1R5rxW28+vSI/f9XWW1jNV/uhYSuGVsANnkeROPPlmWGat9m9D9moNQTYneM1a79+xD0UeQHlz9TA20BAQEBAQEBAQEBAQEBAsavWU0rvutrpUftWOta/mZza0V6zKTHivkny0rMz8I2jXEfiFw2nIR7NSw8KEJX/O2FPsTK1+bir79tXB4Fy8n80RWPjP6RuUa13xQ1BJ7jS01jwNzPcSPRduPzMqX8Sn/AK1a2H+G8Uf8t5n7tR9dsbTfEvXq2bKtLYvioSypvZtxx+RnEeJX31iE1/4c4sx9m1on74n8tR9Vz4gdoNPxPgNhrJrtpurstpcBrFwG5g+Kn94eeCBmX656Zsc6YOTgZeDyK+frE9ImO07/AF+Djuisw+PMSpkjo1+PbVtM7dINL23V/gbqspr6f3XotH8wdT/8F/OaHDnpMPP+NV+1S33x/fzdTlxhkBA418auIb9fpqB00+nLn+O1un5Vr+cz+ZPWIek8FprFa/rP0/y58DKLbiW30naha9I3DtVQLNG9m8W1hftNLHmSuRzOeh8M+PSXsGSs4/LZic7BlryPbY59OjJt4h2aFO1NHrrLfl+Zr3VsZGfHb0z4SWYwxCtW/OtbXSPl/WWXoO1nBNMPuuCVsefO8LqHP81jH+k6rlx17Qiy8PlZP57R/f4Nz/tayi/SKBp1rs0ovVtMCgdHxjcuBjH6yxE7Zl6TWdT93yaD4l8Z7/7NXzypezJ8sBR+v5SvyJ6RDT8Lr1tb8EQHQekz3oY7NdqOG6kWm9KmdSQQUG44wB06zQpTeKIeczZ/JyrWj1b7hXB9XqsdzRYwPVmHd1r6s2B+sqxx7zOtNa/Pw0rEzb8I6z/f3u2diOFnS6CmhypsTcX25K7mYtyJHPrNDHXy1iHneVm9tlm8e9KqUnauy0ED1AQEBAQEBAQKOwAJPIAEn0ECymqQru3DGM9YFym0OoZeYYZED3Ax9e9i0WtUqvatTtUrZ2tYASoOPM4ny29dHeOKzePP29+u+nGdd274lqB/1juUYfh0yioYPk3Nx/mmHk5uaZ1vT3eDwbh4+sV83xtO/wAukfkj9tjO292axz1d2Luf5jzlS17W6zLTrWKx5axqPSOih5dSB68p87up6d1l9Ug8S3p/rOox2lFbPSPistrj4KB6853GKPehnlT7oeDq2PIhSCCDyxyPWd1p5Z3WdSjvl89fLeImPRptRQK7FZc7Ccc+qnylul/PWYnuy8uL2V4tXt9GRukeljaTdg+1J4ZqLrO67/vqO7Cb+7G8MCCTg8sbvDxkuLN7Lc62q8rhxyorWba1+Ld8Q+I/E7m+SyvSqDkLTWpJ8tzPnPtj0nF+blnt0TYPB+JSPtRNvvn9tJb2V+JNdzJTrVFNrEIl1YJpdjyAZeqE+49Jawc2LfZt3ZfO8EtjicmCdx6T3j9/r96dXW4l55986dsuIfaOK623OR37Vr/BXisY/wAmfeZOed3l7Dg09ngpX4fXq1SdZXler3Yt3zE/UyWvRWyfaaoEjUnkdu0Lnw8/1Mt6j2bLibRyZ6dOzNMhXXSexmiOt0dDlq0t0ivp0axO9V6d5YAjIxjdgEeUvYetYl5/n9M0xHwn8dMXtt2T1dr12adRqjWhW1aEWsIM5Xauct455+XKfM2ObdYScHkUxxNbTphcK7A8QuwbE+yp/wCaN1nsg/UiV68WZ/m6L+bxXHTpSPNPyh0nhHZxKKq6wu7u0VdzAZOB1l6I1GmDkvN7zeff1bynQY8J9cM+jS4gZ1deIF2AgICAgICAgIFvUpurdf3kZfzGIHL2v1JIpQsbGcVheeQ+cc/LHj5QOnaPTCqquoEkVoqgnqcDqfqesC9A8X2hEZ25Kilm9AMmB816/iFf2zVrUpNX2m1qMnGKy5O30ByPaY3L4+sm4e28K5/m48VmNzDHfWOehC+krxjrC/bkXn4LDMT1JPrznekMzM91IfFAwPQg+8+6fItE9lcz4+rOrGa3+gyPUc/0neOdWhFnjeOf77LKtkCdzCGJ3C5URuGTgePjOZjokrMeaNr76wD8K+7f6TiMW+6a3I1/LHzYr62wMr7uaMHUdBkHI/tJ8dYrPRTzZLXiYmX0LxnjYr0t14PKul7B9SFJH6TVtOomXksVPPeKes6fPyk+JyT1PmZjS9pC4DyJ+mPznPvSROomVgyRBLyWOMDkPpyz6xpzNp1qFoISQqjLMQqjxLHkBJIjc6Q2mIjcun8L4HfodN3aO1rur2KV2Gln7st3QXO8NlcfXr6aFK+SNPNcnN7a/miNJz2JrH2JXLK73N3lhXJGSBgAnwAAkiulCUCBc7hfKBUVjygegIFYCAgICAgICAgIFnW3d3TZZjOxC3sBkwIfRXw7v7NUlLWXEl3bLNhj1IGcAn6QMqzh/E7bWeq8aOvAwltffEnnkja4x4cjArfwLiZHPjCoSNoxoyqn1Bu5wNX/ANH97knV8Y1Vin8S6esacMviCWZ+REDQ/EPslpBVVbp9TTT/ALN4eamrsO57kQlkG4ft87Mk9SRIM+Lzw0fD+Z7C+pjcS5mDMnT1m1YGp44lh2bWYKchhk4z4S3xZr12yfE6ZZ8vknp71rg2hsV9/RQPmPgZ1yMtZjSLw7iZKX8/ubrMpNtZ1b4rb6jA9TO8cbtCHPbWOWPpzlB6SS8dVfFO6wuM2OvKfIjaSZ1G5bLh3Z/W6nHdUPtP7dn3Vf8AXmfYGT049579FDN4hhp0idz8P37Jfwj4ZBsHU2s/mlQ7tfdup9sSzXBWO/Vl5fEct+len1bX4lW/Z+HCkcu+euoD/APmP9Fx7xyJ1Q8Mp5s+/Tc/o5YszZenquOflH1OZzHd3afsrFjYGcE/QdTJaUm06hUz5q4qTe3aCvhWuvH3dYrHgTzYy7XjVjv1YeXxTJbpWNR+be9k+zmoXUK2presVZZN3PvbR+EL5/ve0+1xavv3PuXmRPH8kT1nv9yc8O4Sz6im+97d1Lh6qgSiow6FvEn6dPCTzG2dW81iYj3pdo9umv35CafUEl88lqu6k/RWwT9CD5ifXCWUWK6KykMrDKkdCIHuAgICAgICAgICAgICBRgCCCAQRgg8wRA5L204DqdHdnT3OtN5Jr2thlI6o2euOWD5ekDN7DcZu1L2UazW6lLldRSahUtTqR+FmKEb8g8vHIgTWzhKtt36jVvtYMubVXDDoflUZ9OkCjaKz/xurx5fcZ/PZAi3bzspTfw3WuA9uqFG9LXbc5NZD4CjC5IUjIGec5vG4Tce3lyRMuK0vlFPmBMa0anT2eO26xL3OXao25yyh8dA3QGOvuk+z7429PaT16DoAMAe0+RWIdWvMlNTO6ois7ucIiAs7HyAE7rWbTqEV8laV81p1Do3Z/sIF07/AGpVe29dpTqtVfXbnxboSR5DHTJ08GCKR17vMc7nzmtEU6Vjt8Z9Wup+FTrYc6n7ncSgVfvceRJ5f0iePWZ3JHieSKeWsRv1Srg/YjSacgrUrOP+I/3ln5np7SatK17QpZM+TL/PO/79Eo03DVHhOkTPr0oHhAjHbzskOJUoFsNVtBY1E86yTjIce3UdPr0kWXH540t8Plf6e29bie7inFeFajR3GnUVtW45jPNXX95G6MJnXpNJ1L0+DNTLXzUnbGKMzhEVnY8lVFLuT9AOZnFKzbtCTNetOtp1HxTLsp2L1JtFuprFSBTtRiDYWOMEgdOWevOX8GGaTuWB4hzceWns6evd0DS8IRByUS0yFrXUOmCpKMpBRx+yw6H0gZmkvXU/iATUIB3q+DDwdT4j6/6QM80fI9b/AIbEZG/hIwYGXwDiDOppswLaCEfHRh+yw+hGD7wNzAQEBAQEBAQEBAQEBAQNB2w0Qu0oLV98tNgtZME5UAgkAeIzn0zAies1en+zAVd3WOXdisKuH8NoHjnECeI7FFLDaxUFh1w2OY/OB4d4GPZZ7+cD534roPsmt1Wl6Ci9hXzz9yfmr/8AaVmVyK+Wz13Ay+0xRLGzIF1QnlPuhLuEdizYFe+8BWAYJQMkg8x87DH9PeXqcSO9pYGfxi25rjrr4z+3+U+4DwrS6VcUVKhIwz83tb1c88fTpLdaVrGohkZs+TNO7ztvUsE6RMqpcwMuqmBkpUBA97RAoaxA1/GOA6TWVd1qaVtTORnKsreasOan0nNqRaNSlw5r4beak6lj8N7K6LSrt09CVZ6kc3b+Jzzb3M+1rFY1DnJlvkt5rzuWcNAo8J9cH2QeUC1dpFIwRmBHtVwd1cPUXrdGJRkAsQDyZMgkHxAMDeaGm16h3ygMc5wCBjJxjPPpjrA0XFNQNNqkYB9yAAjB+9pP4gP3tvXlz6+cCWaDVpfUtqZ2tnG4FTyOOh9IGRAQEBAQEBAQEBAQEBAx9VYERnPRFLflA5RoLVbWan5GXT17bNS9NYBDMTjNg/BnBOQPPp1gTjR8TVmxu3I/4DnO0+RMDKssgYttsDlHxR0m3W0akdL6jU//AKicwT6hsfyynyq9NtvwjL3oiMoN8gdC7J6xn0lQJ/3Y7vH0XkP6Ymtgt5qQ8l4hj8nIt8evz/qlukBOJKpN1paDA2lFUDMRcQPcBAQEBAQECmIDECsDG1mgpuXbbWrqfPz8wfA/WBc02mSpdqbsZJ+ZmdiT1JZiSYF2AgICAgICAgICAgICBGu23EWr0rivYzLzdWJXcMHCggHnnHgYGT2d4Guj0vd8mex2tvfGN9jfoBtX0WBqeKcMTT2b6AFD87aMha9v7yZ5L6dD9OeQu6K1rdOlhUpu3EAkMdu4gZI5HkBAxtTYVgQrttS2p0zKBlqz3tY/xjPL3BI95xkr5q6WeJm9llifc54rZAPmJkTGpevidxt6RSzBVDOzfhVQWYn6AczPtazbpEOb3rSN2nUfF0n4f9n9UiWHUVGlWZWrViO8PLByo6dB15zR49LUrqzzfiWfFmvE453rpLoOl0YHhLDNbKmqBmVpiBcgICAgICAgICAgICAgICAgICAgICAgICBRoGLdqQgYnoozAiXDaW1WqOos506ezKg9LNQOY9l6+uPIwJFdxQLnPSBEmNnENS5ZimmR8WMDg2Ef8ND/AHP69AkyhdoVVAVQAoAwAo5ACBbs0QbqIGBqezaWea/WBFq/hVWL3ezUO9TOWWqte7wDzILc+XpiQf6ek23LSjxPNXHFK9Ne/wB6V8J7N6fSriimurPUgfO38THmfeTRWI6QoXyXyTu87n4txVpceE+uGXXRAyFrxA9wEBAQEBAQEBAQEBAQEBAQEBAQEBAQEBAQEDWcZ0LW02KjMCwGNhUP18CQR+Ygafh/BNRtVGYUVoMBK2Nj4znm7Dx5nkPeBm67gaNVsGQAAAuWAI+pHP3zAtaLhPdqFArRV6KlY/uxMDbUaZVUADkBgQMgVCBXuxAr3YgO6ECoUQPUBAQEBAQEBAQEBAQEBAQEBAQEBAQEBAQEBAQEBAQKEQG0QGIFYCAgICAgICAgICAgICAgICAgICAgICAgICAgICAgICAgICAgICAgICAgICAgICAgICAgICAgICAgICAgICAgICAgICAgICAgICAgICAgICAgICAgICAgICAgICAgICAgICAgICAgICAg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32" name="AutoShape 8" descr="data:image/jpeg;base64,/9j/4AAQSkZJRgABAQAAAQABAAD/2wCEAAkGBw4PDA4PDw4NDQ8NDRAPDQ8ODw8NDQ8NFxUWFhQWFBQYHCggGBwlHxQUITEiJSkrLi8vGB8zODMtNygtLisBCgoKDg0OGxAQGi4kHyY3LC8sLCstLC8sLCwsLCwsLC8sKywsLCwvLCwsLCwsLCwsLCwsLCwsLCwsLCwsLCwsLP/AABEIAKgBKwMBEQACEQEDEQH/xAAcAAEAAQUBAQAAAAAAAAAAAAAABgEDBAUHAgj/xABDEAACAgECAwYDBQYDBAsAAAABAgADEQQSBSExBhNBUXGBByJhFCMykcFCUnKCobFiktEVM0PxFzREU1Rjc6Kyw9L/xAAaAQEAAwEBAQAAAAAAAAAAAAAAAwQFAgYB/8QANREBAAICAQIDBQYFBAMAAAAAAAECAxEEITEFElETQWGRsSJxgaHB0QYy4fDxFCMzQkNScv/aAAwDAQACEQMRAD8A7fAQEBAQKwEBAQEBAQEBAQEBAQEBAQEBAQEBAQEBAQEBAQEBAQEBAQEBAQEBAQEBAQEBAQEBAQEBAQEBAQEBAQEBAQEBAQEBAQEBAQEBAQEBAQEBAQEBAQEBAQEBAQEBAQEBAQEBAQEBAQEBAsa3VpTWbLDtUFQT4AkgD+pgeNHxCq4uK23bApJHTnnH9oGVAQEBAQEBAQEBAQEBAQEBAQEBAQEBAQEBAQEBAQEBAQEDzZYqqWZgqqMszEKoHmSekdn2ImZ1CO8Q7dcMp/7QL28F04N2f5h8v9ZWvy8VPf8AJp4fBuZl/wCmv/rp+Xf8lij4h8LbGbrKyfB6Lf7qCJ8jm4Z97u/gXNr2rE/dMfrML3EO0/CrqGqbUVXLqPujWjDvPm5ZweY9fCTVzUt0iVPLweThr5r45iPXXT5rHZZKtGLEN3fb2X51RsVrnFa2N0LEtjwz4CSKiWQEBAQEBAQEBAQEBAQEBAQEBAQEBAQEBAQEBAQEBAQIx257XrwquljQb21DOqAOK1XaASScHzkObL7ON6XuDw45NpibaiPhv9Yc91PxR11jAo9GnUHkq1bsjyZnzn2xM6/Lz76Rp6PD4RwIjVpmZ+M6+n9Xjinb7VarRX6a4aYpfXsNiKyOBnn+0QenlOZ52SY8s1SV8F4uO8ZKWmNfGJj6IDce7I2uWB8QCuJxX7XeE2SfZz9m2/ye6tU+D8x9+c5tjr6O6Z767pH2A066jiJrssK7tJqQjZ5rYyd2CPqN5PtLfEpHn6MvxfLaePO57zH7/o6v2KcfPQMumkwftGCqaq9s73GeoH4R/wAppvKpbAQEBAQEBAQEBAQEBAQEBAQEBAir9qivEPsJrPe/aVTPh3TEMD/kOYEqgICAgICAgIFp9RWrBGsRXb8KllDN6DxnzzRE6dxjtMeaInS7Prggct+OlbmrQFUdkRtQ1jqrMiDFYG4jkvj1lTlRMxDZ8HtEWtufT9XIgZQ03trueQ9Jyk9zxYuQR+XrOonUubx5o0taU/KfXE6vHVFhnpLd9ntK1ztXWoN1j0V1NvdNm+wBiNvM5wB6Ey1w46zLL8Zt/t1j4/SP6uy/D+1VF1TE95W7VKCAOVZIbHPz9vLMvPPplAQEBAQEBAQEBAQEBAQEBAQEBA532g7QafT8Qr1F+mdLjTnSOG+Zq8YYEZA3AsQQem6Q5c1cUbsucPg5eXaa49dPWdf1aun4l6pKdgqrusyfvrSRkZ5ZrX/9SjfxL/1r82/h/huO+XJ+FY/Wf2X+D/E29Xxq6UtQn8WnHd2IP4WOGHuPec4/EZ39uPkk5P8ADmO0f7Fpifj1ifxjt8pdG4XxGnVUJfQ2+uzO0lSpyCVYEHmCCCPaalLxevmr2eWz4L4Mk48kamGXOkJAQNf2g4j9k0Op1OATRQ7oG/CzgfKD6nAnN7eWsym42L2uWuP1mHFtf284jqMh9Q9Sn9nT4pUe4+b+pmNl5Ga3aXteNwOFi/8AHufWev5dvyaguHJYneTzYk5Yn6kylabb6tilo1qvZsdF2t1el5Vay0AfsFu+THltfIHtiWMWbPX+Wfmz+TxeFk/5KRM/DpPzjX5upfDvtW/E9NcbRWLtPaFYICoNbLlGIycZIcfyzY4+Wb1+13eO8T4mPj5I9lvyz6+vv/Rk6DjhtR6baxvXdVcjDI3dGBHiOvrLDNidPnvi2mFOr1FIBAp1Ftag+CqxC/0xMrJXVph6/Dk8+OtvWIWx0HpIVqOymYHkADP1Ofefe7mIiNunfBLR0NdqbnINybVoQ+Awd7D64bHpn2v8SOkywvGbfapX75+f+Ew7TcPGj1ScUpG0BwNciglSp5d7gdP3W9QfA5tsVKtDqkupS1DlbF3D9RAvwEBAQEBAQEBAQEBAQEBAQEBA4/8AHTSoiaVxuy1zFB+wuVJswfMkIcesg5Ebq0fDb6yTHrH0c40GvcqQSGI6E8ziZGXDXe3reNy7zXU9V19Qx6sf7CcxSISWy2t3l2n4Oarfwgp/3GqtT2YLZ/8AYfymvxZ3jeS8Yrrk79Yj9v0TmWWUQECCfGPX93wpaR11WprQj/AmbCfzVPzlbl21j01vBsfm5Hm9In8+n6uLAzJeriXm6wAYzzJ98T7WOr5knVWMXkmlabJd8KO0A0nFHRiO71GnYWZOAGUhlPr+IfzS7xYmJljeLWrOOI9+3TeKaa/UapdRw99ON9YGpDPhmcfhIO1gCByPI9B5S51YXTXxcz+IHY+7RF9VdqqrW1FxYJ8285PMBj125A9Of0lPNi1u227wuZW/lxRXWo+iIg8h6SlLajsxa9Tm+ys+G3H5CSzj+xFlWmeJzWxz7tfSGTIll0TsDw4/Y01FK2JqRqHZbVIKNWMLtZSeY+U+RyfLIOlxo1R5rxW28+vSI/f9XWW1jNV/uhYSuGVsANnkeROPPlmWGat9m9D9moNQTYneM1a79+xD0UeQHlz9TA20BAQEBAQEBAQEBAQEBAsavWU0rvutrpUftWOta/mZza0V6zKTHivkny0rMz8I2jXEfiFw2nIR7NSw8KEJX/O2FPsTK1+bir79tXB4Fy8n80RWPjP6RuUa13xQ1BJ7jS01jwNzPcSPRduPzMqX8Sn/AK1a2H+G8Uf8t5n7tR9dsbTfEvXq2bKtLYvioSypvZtxx+RnEeJX31iE1/4c4sx9m1on74n8tR9Vz4gdoNPxPgNhrJrtpurstpcBrFwG5g+Kn94eeCBmX656Zsc6YOTgZeDyK+frE9ImO07/AF+Djuisw+PMSpkjo1+PbVtM7dINL23V/gbqspr6f3XotH8wdT/8F/OaHDnpMPP+NV+1S33x/fzdTlxhkBA418auIb9fpqB00+nLn+O1un5Vr+cz+ZPWIek8FprFa/rP0/y58DKLbiW30naha9I3DtVQLNG9m8W1hftNLHmSuRzOeh8M+PSXsGSs4/LZic7BlryPbY59OjJt4h2aFO1NHrrLfl+Zr3VsZGfHb0z4SWYwxCtW/OtbXSPl/WWXoO1nBNMPuuCVsefO8LqHP81jH+k6rlx17Qiy8PlZP57R/f4Nz/tayi/SKBp1rs0ovVtMCgdHxjcuBjH6yxE7Zl6TWdT93yaD4l8Z7/7NXzypezJ8sBR+v5SvyJ6RDT8Lr1tb8EQHQekz3oY7NdqOG6kWm9KmdSQQUG44wB06zQpTeKIeczZ/JyrWj1b7hXB9XqsdzRYwPVmHd1r6s2B+sqxx7zOtNa/Pw0rEzb8I6z/f3u2diOFnS6CmhypsTcX25K7mYtyJHPrNDHXy1iHneVm9tlm8e9KqUnauy0ED1AQEBAQEBAQKOwAJPIAEn0ECymqQru3DGM9YFym0OoZeYYZED3Ax9e9i0WtUqvatTtUrZ2tYASoOPM4ny29dHeOKzePP29+u+nGdd274lqB/1juUYfh0yioYPk3Nx/mmHk5uaZ1vT3eDwbh4+sV83xtO/wAukfkj9tjO292axz1d2Luf5jzlS17W6zLTrWKx5axqPSOih5dSB68p87up6d1l9Ug8S3p/rOox2lFbPSPistrj4KB6853GKPehnlT7oeDq2PIhSCCDyxyPWd1p5Z3WdSjvl89fLeImPRptRQK7FZc7Ccc+qnylul/PWYnuy8uL2V4tXt9GRukeljaTdg+1J4ZqLrO67/vqO7Cb+7G8MCCTg8sbvDxkuLN7Lc62q8rhxyorWba1+Ld8Q+I/E7m+SyvSqDkLTWpJ8tzPnPtj0nF+blnt0TYPB+JSPtRNvvn9tJb2V+JNdzJTrVFNrEIl1YJpdjyAZeqE+49Jawc2LfZt3ZfO8EtjicmCdx6T3j9/r96dXW4l55986dsuIfaOK623OR37Vr/BXisY/wAmfeZOed3l7Dg09ngpX4fXq1SdZXler3Yt3zE/UyWvRWyfaaoEjUnkdu0Lnw8/1Mt6j2bLibRyZ6dOzNMhXXSexmiOt0dDlq0t0ivp0axO9V6d5YAjIxjdgEeUvYetYl5/n9M0xHwn8dMXtt2T1dr12adRqjWhW1aEWsIM5Xauct455+XKfM2ObdYScHkUxxNbTphcK7A8QuwbE+yp/wCaN1nsg/UiV68WZ/m6L+bxXHTpSPNPyh0nhHZxKKq6wu7u0VdzAZOB1l6I1GmDkvN7zeff1bynQY8J9cM+jS4gZ1deIF2AgICAgICAgIFvUpurdf3kZfzGIHL2v1JIpQsbGcVheeQ+cc/LHj5QOnaPTCqquoEkVoqgnqcDqfqesC9A8X2hEZ25Kilm9AMmB816/iFf2zVrUpNX2m1qMnGKy5O30ByPaY3L4+sm4e28K5/m48VmNzDHfWOehC+krxjrC/bkXn4LDMT1JPrznekMzM91IfFAwPQg+8+6fItE9lcz4+rOrGa3+gyPUc/0neOdWhFnjeOf77LKtkCdzCGJ3C5URuGTgePjOZjokrMeaNr76wD8K+7f6TiMW+6a3I1/LHzYr62wMr7uaMHUdBkHI/tJ8dYrPRTzZLXiYmX0LxnjYr0t14PKul7B9SFJH6TVtOomXksVPPeKes6fPyk+JyT1PmZjS9pC4DyJ+mPznPvSROomVgyRBLyWOMDkPpyz6xpzNp1qFoISQqjLMQqjxLHkBJIjc6Q2mIjcun8L4HfodN3aO1rur2KV2Gln7st3QXO8NlcfXr6aFK+SNPNcnN7a/miNJz2JrH2JXLK73N3lhXJGSBgAnwAAkiulCUCBc7hfKBUVjygegIFYCAgICAgICAgIFnW3d3TZZjOxC3sBkwIfRXw7v7NUlLWXEl3bLNhj1IGcAn6QMqzh/E7bWeq8aOvAwltffEnnkja4x4cjArfwLiZHPjCoSNoxoyqn1Bu5wNX/ANH97knV8Y1Vin8S6esacMviCWZ+REDQ/EPslpBVVbp9TTT/ALN4eamrsO57kQlkG4ft87Mk9SRIM+Lzw0fD+Z7C+pjcS5mDMnT1m1YGp44lh2bWYKchhk4z4S3xZr12yfE6ZZ8vknp71rg2hsV9/RQPmPgZ1yMtZjSLw7iZKX8/ubrMpNtZ1b4rb6jA9TO8cbtCHPbWOWPpzlB6SS8dVfFO6wuM2OvKfIjaSZ1G5bLh3Z/W6nHdUPtP7dn3Vf8AXmfYGT049579FDN4hhp0idz8P37Jfwj4ZBsHU2s/mlQ7tfdup9sSzXBWO/Vl5fEct+len1bX4lW/Z+HCkcu+euoD/APmP9Fx7xyJ1Q8Mp5s+/Tc/o5YszZenquOflH1OZzHd3afsrFjYGcE/QdTJaUm06hUz5q4qTe3aCvhWuvH3dYrHgTzYy7XjVjv1YeXxTJbpWNR+be9k+zmoXUK2presVZZN3PvbR+EL5/ve0+1xavv3PuXmRPH8kT1nv9yc8O4Sz6im+97d1Lh6qgSiow6FvEn6dPCTzG2dW81iYj3pdo9umv35CafUEl88lqu6k/RWwT9CD5ifXCWUWK6KykMrDKkdCIHuAgICAgICAgICAgICBRgCCCAQRgg8wRA5L204DqdHdnT3OtN5Jr2thlI6o2euOWD5ekDN7DcZu1L2UazW6lLldRSahUtTqR+FmKEb8g8vHIgTWzhKtt36jVvtYMubVXDDoflUZ9OkCjaKz/xurx5fcZ/PZAi3bzspTfw3WuA9uqFG9LXbc5NZD4CjC5IUjIGec5vG4Tce3lyRMuK0vlFPmBMa0anT2eO26xL3OXao25yyh8dA3QGOvuk+z7429PaT16DoAMAe0+RWIdWvMlNTO6ois7ucIiAs7HyAE7rWbTqEV8laV81p1Do3Z/sIF07/AGpVe29dpTqtVfXbnxboSR5DHTJ08GCKR17vMc7nzmtEU6Vjt8Z9Wup+FTrYc6n7ncSgVfvceRJ5f0iePWZ3JHieSKeWsRv1Srg/YjSacgrUrOP+I/3ln5np7SatK17QpZM+TL/PO/79Eo03DVHhOkTPr0oHhAjHbzskOJUoFsNVtBY1E86yTjIce3UdPr0kWXH540t8Plf6e29bie7inFeFajR3GnUVtW45jPNXX95G6MJnXpNJ1L0+DNTLXzUnbGKMzhEVnY8lVFLuT9AOZnFKzbtCTNetOtp1HxTLsp2L1JtFuprFSBTtRiDYWOMEgdOWevOX8GGaTuWB4hzceWns6evd0DS8IRByUS0yFrXUOmCpKMpBRx+yw6H0gZmkvXU/iATUIB3q+DDwdT4j6/6QM80fI9b/AIbEZG/hIwYGXwDiDOppswLaCEfHRh+yw+hGD7wNzAQEBAQEBAQEBAQEBAQNB2w0Qu0oLV98tNgtZME5UAgkAeIzn0zAies1en+zAVd3WOXdisKuH8NoHjnECeI7FFLDaxUFh1w2OY/OB4d4GPZZ7+cD534roPsmt1Wl6Ci9hXzz9yfmr/8AaVmVyK+Wz13Ay+0xRLGzIF1QnlPuhLuEdizYFe+8BWAYJQMkg8x87DH9PeXqcSO9pYGfxi25rjrr4z+3+U+4DwrS6VcUVKhIwz83tb1c88fTpLdaVrGohkZs+TNO7ztvUsE6RMqpcwMuqmBkpUBA97RAoaxA1/GOA6TWVd1qaVtTORnKsreasOan0nNqRaNSlw5r4beak6lj8N7K6LSrt09CVZ6kc3b+Jzzb3M+1rFY1DnJlvkt5rzuWcNAo8J9cH2QeUC1dpFIwRmBHtVwd1cPUXrdGJRkAsQDyZMgkHxAMDeaGm16h3ygMc5wCBjJxjPPpjrA0XFNQNNqkYB9yAAjB+9pP4gP3tvXlz6+cCWaDVpfUtqZ2tnG4FTyOOh9IGRAQEBAQEBAQEBAQEBAx9VYERnPRFLflA5RoLVbWan5GXT17bNS9NYBDMTjNg/BnBOQPPp1gTjR8TVmxu3I/4DnO0+RMDKssgYttsDlHxR0m3W0akdL6jU//AKicwT6hsfyynyq9NtvwjL3oiMoN8gdC7J6xn0lQJ/3Y7vH0XkP6Ymtgt5qQ8l4hj8nIt8evz/qlukBOJKpN1paDA2lFUDMRcQPcBAQEBAQECmIDECsDG1mgpuXbbWrqfPz8wfA/WBc02mSpdqbsZJ+ZmdiT1JZiSYF2AgICAgICAgICAgICBGu23EWr0rivYzLzdWJXcMHCggHnnHgYGT2d4Guj0vd8mex2tvfGN9jfoBtX0WBqeKcMTT2b6AFD87aMha9v7yZ5L6dD9OeQu6K1rdOlhUpu3EAkMdu4gZI5HkBAxtTYVgQrttS2p0zKBlqz3tY/xjPL3BI95xkr5q6WeJm9llifc54rZAPmJkTGpevidxt6RSzBVDOzfhVQWYn6AczPtazbpEOb3rSN2nUfF0n4f9n9UiWHUVGlWZWrViO8PLByo6dB15zR49LUrqzzfiWfFmvE453rpLoOl0YHhLDNbKmqBmVpiBcgICAgICAgICAgICAgICAgICAgICAgICBRoGLdqQgYnoozAiXDaW1WqOos506ezKg9LNQOY9l6+uPIwJFdxQLnPSBEmNnENS5ZimmR8WMDg2Ef8ND/AHP69AkyhdoVVAVQAoAwAo5ACBbs0QbqIGBqezaWea/WBFq/hVWL3ezUO9TOWWqte7wDzILc+XpiQf6ek23LSjxPNXHFK9Ne/wB6V8J7N6fSriimurPUgfO38THmfeTRWI6QoXyXyTu87n4txVpceE+uGXXRAyFrxA9wEBAQEBAQEBAQEBAQEBAQEBAQEBAQEBAQEDWcZ0LW02KjMCwGNhUP18CQR+Ygafh/BNRtVGYUVoMBK2Nj4znm7Dx5nkPeBm67gaNVsGQAAAuWAI+pHP3zAtaLhPdqFArRV6KlY/uxMDbUaZVUADkBgQMgVCBXuxAr3YgO6ECoUQPUBAQEBAQEBAQEBAQEBAQEBAQEBAQEBAQEBAQEBAQKEQG0QGIFYCAgICAgICAgICAgICAgICAgICAgICAgICAgICAgICAgICAgICAgICAgICAgICAgICAgICAgICAgICAgICAgICAgICAgICAgICAgICAgICAgICAgICAgICAgICAgICAgICAgICAgICAg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44" name="AutoShape 20" descr="data:image/jpeg;base64,/9j/4AAQSkZJRgABAQAAAQABAAD/2wCEAAkGBxQTEhMUExQWFhURExYSExgSFxcWFxgXFBYXFxYVFBwYHSogGBolGxQXITEhJSkrLi4uFx81ODMtNygtLisBCgoKDg0OGxAQGzckICQ0LCwsLDQvLDQsLCwsLCwsLCwsLDQ1LDAsLCwsLCwsLCwsLCw0LCwsLCwsLCwsLCwsLP/AABEIANwA5QMBEQACEQEDEQH/xAAcAAEAAgMBAQEAAAAAAAAAAAAABQYDBAcBAgj/xAA/EAABAwICBgcFCAEEAgMAAAABAAIDBBEFIQYSMUFRYQcTIjJxgZFCcqGxwRQjM0NSYoKy0ZKi8PFj4RUkwv/EABoBAQACAwEAAAAAAAAAAAAAAAAEBQIDBgH/xAAzEQACAgECBAIKAgIDAQEAAAAAAQIDBBExBRIhQRNRIjJhcYGRobHR8ELhM8EUI/FSJP/aAAwDAQACEQMRAD8A7igCAIAgCAIAgCAIAgCAIAgCAIAgCAIAgCAIAgCAIAgCAIAgCAIAgCAIAgCAIAgCAIAgCAIAgCAIAgCAIAgCAIAgCAIAgCAIAgCAIAgCAIAgCAIAgCAIAgCAIAgCAIAgCAIAgCAIAgCAIAgCAIAgCAIAgCAIAgCAIAgCAIAgCAIAgCAIAgCAIAgCAIAgCAIAgCAIAgCAIAgCAIAgCAIAgCAIAgCAIAgCAIAgCAIAgCAIAgCAIAgCAIAgCAIAgCAIAgCAIAgCA8c4DM5eKA8a8HYQfBAfSAIAgCAIAgCAIAgCAIAgCAIAgCAIAgCAIAgCAIAgCAIAgKZpPUudM5hPZZYAbswCT45oDUwyvdE4WOROY3eKAvUEms1rh7QB9RdAZEAQBAEAQBAEAQBAEAQBAEAQBAEAQBAEAQBAEAQBAEBhnqWMtrua2+zWIF/BAQWO4cJiJInNLrWLbgF1thHNARlJo9M82cOrG8m1/wCIG0/BAXOKMNaGjY0ADwAsEB9oAgCAIAgCAIAgCAIAgCAIAgCAIAgCAIAgCAIAgCApOn+lhgtBA8CZ1nPIsSxu0AA7z8vEKvzsp1rlhv8AYs+HYkbXzz28vP8A8IWHFJKhjJJiC7V1bgWFgTnbZdSMWyVlSlLcjZlUarnCGxkY/IEHJwDhbeCLgqQRTaixOVuyR3qgN+j0ilBs4gg5XIzHPmgKdgHSHPBWyR10mvE6QxOJAaIy0kBzAPZ4jhnuzhQukptSOoyuGUWYsbKFo9NV131W3vOxg3U05c9QBAeEoD1AEAQBAEAQBAEAQBAEAQBAEAQFG02qpIZWyCVzGubq5OLRdpJzzzJB+Co+Lq6DjZU2uz0fxRMxXFpxkiKptKKiwLZtYHZcNcPUhVS4llwejl80iU8ep9ixaO6V62s2pc0O1uw4NLW6thk7M2N755BXGHxaE1y3PR/QiXYrXWGxamPBAIIIOwjMK4TTWqIhWtLtF4qiOR7Y2Cci7ZNUa127ATttu8FqupjZFxfc30XyqmpJ7dikUDf/AK4FrHVcCDtBBcCDzBuF5ix5aoxfYyzJKV8pLv8AhG3TVLpGMc7bqhuXBg1R8GhbK23Hr7fuarVFS9Hbp9VqfcguCOIIWZrNPB6syRkutdr3Myvnq7Dnvta/NYwlrqSMipVuPL3in811+pLaJaMRyVNVPNG14e5rYxI0OFtVpcbHi42/isI1pSlJ9zffmSlTVVF+qvrq/wDR0VotsW0gFR0t08p6ZkjGSa8+q4NEYDwxxBALz3cju28lkotlnicLvvabWkfN/wCjktVpnXSDt1UnPUIj/oAtqgjp6+HYta9RfHr99TJocX1VfTh73vLXdbd5ccmdq4Lto1gAsZNaaIiZ+TTXjTjVprt09v8AR+hG7FqOQPUAQBAEAQBAEAQBAEB8ueBtIHivHJLcGF9dENsjB4uH+Vplk0x9aaXxQNeTGoG7ZWZcDf5LU+IYq/mgbsMoe0OabtcA4EbwcwVLTTWqBhraCKUASxteAbgPAcARvz3o4p7nqehXsX0Jhku6H7l/GPun3m7ComRg03+suvmba75w2KdieF1FN+KzWYPzIrlv8htaqDJ4TbX1h1RNryYy6Poe4XjEkXahkyO4G7T4jZ9VDpyr8d+i9PZ2+RunXCzdFrw/TJruzM3VP6m5t8xtHxV5j8ahLpatPatvz9yFZhtdY9Sr6XzdS/rIS10VRfMZ6sls9nEZ24g8VNvyXGHiVaNfY2YmPC2fJZqmvqj4wz8GP3B8lIobdcW/IjZKSuklsnp8jLSTa7GO/U0E24kZj1W40GpgYAjcN4kfrciTcX8rHzWMe5IyG3yN/wDytPh/ZOO06pqOFrbmWXM6kdrC5Ntd2weAueS2KLZLxeFX39WuVeb/ANIoekenVVV3aX9XEfy4iQCODztd8uS2qCR0eLwyjH66avzf+vIh8Gwaeqdq08ZfnYuOTG+876C5RzSMsriNNC6vV+R1LRjovhjs+qPXP26pFoh/H2vP0WpybObyuK3X9F0R0GKmY21mgWFhYDLwWJVnxUVsbO/IxvvODfmVlGEpbIyjCUtlqVau6SaKKV0d5H6tvvIg18ZuAey4Oztexy2gqbXw2+cebb2PXUnV8MvnHm009j1TPuPpIoDtkc3xjf8AQFHwzI8vqg+F5K7fVG1Fp3h7tlS0e817f7NC1ywciO8fsa5YGRHeP2LIohDCAIAgCAIAgK7pHo6Z3dYx5bIGhvFpAuQHDzOe1QMzh9WV1l0fmCnVofBcTsLLbHNu5h8CNh5FctlcLuoe2q8z012VhIBMMzQd5jNljPheTH+P3Gp9x4w1uyRzT/Jq1eHk1bar4g3oMff7NQT4vv8AArZHMzK/5P7/AHBvRaSVA9sO8Wt+gW6HGcuO8tfel/Q0NgaUSbHMY7yI+qkw4/evWin8xoQWKU8EpL2xmGQ+1E7In9zSLFY28Uov/wAlXxT/AKNsLZw2ZEx005d1bGCV5F+wdWw3F98m+u5acbF/5Tfha6LzJcctadSfoNBXyA/a33a4ZxxXDeRLtpIXQ4nDYU9W9TRPKk3rEwTUjYXGJgsyI6jQSSdVuQuTmclZJJLREaUnJ6s08N/Cj9wL08Jan0IppozL22SztIe+OR4vuB1b6uwcF4kk9TfHInFJdlsUvHejiqgu6FzZ2DOxsyQDzyd8FtjPzLrH429rUVrC3RNOtNGZbHJmsY2ZfrsNZ2e64VvHhvOtefp7ifa7ciPoz0T8kW6PpFnjaGQQwRMaLNDWE28O1b4LdHhNXdtkNcJqfWUm2aVTp9Xu21BaODGsb8Q2/wAVvWBjR/j9Wb1w/Gj/AB+rIaq0hnf36mV19zpHu+F1tUKIbJfJG1Qx4bJfJGKCllk7kMz7/oje742SWXTHueSzKY9yVptD6+S2rSvAO97mt+BN1HlxOlbEeXFaVsZToRiAkEZp+8Lh4deMcdd248t+5YR4rW4tswjxatxbaOhaK9G0UJbJUHrpBmLjsNP7W7zzPwVVkZ1l3TZFTk59t3TZF+AUIgnqAIAgCAIAgCA+Hxg7QD4i6A91BwCAwzUcZHaa0jmB9V49O4IOuw3D/bEAPi0H4ZqJZLFXruP0MHZBbsgazDsLHdc4H/xmT/pQLbOHd/pr/wCGt5Na7kNVQ04/ClqfMst8c1XWy4e36MX9DB5keyNEPkB/FJHNrb+qgTVLfox+pg8x9kXrQymY2LXvrPkOs8nbfZbwGxdbw6FccePJ3+5KhPnipFjkmCnGZTMepz1rntaSHZ5bb70BDQxdW1rDta0NzyvlzQF5wiMtiY07Q0X8dpQEg5lxmgOHdKlBHBVAwktdM0vkaLWvewcOBOd/BdDweMrK5Jvotizw8myMHFPoVWgq4mn76N8vIS9WPgwqwsw5y9Wxr4a/g3zvultLQtWFY/hLLa+HyX33kEv9yFBs4Zkvaz/RFn47/kXHCtOsHYBqxGHxgH/4uoVnCcv3/H8keVVr36lmo9O8Nf3amMe+HR/3AUaXDsmO8H9zW6prsTFJjtLJ+HUQP9yVjj8CtE8e2HrRa+DMXFrdEgDfYtJifD5mhzWlwDnX1QSATa17Dfa49V6otrUGReAIAgCAIDDU1TIxd7mtHFxA+awsshWtZvRGMpKPVsgK/TKFmUYdIf8AS31OfwVXdxmmHSHpP5L9+BHnlxXq9SuV+lVRJcBwjB3R5H/Uc/SyqLuLZFnRPlXs/JFnk2S9gfpZUkWDmjK1w0X8Te6ylxjJezS+H51PXlWM0p8dqHd6Z/kdX+tlHln5M95v7fY1u6x9yNqK8HvyX9511pfiz31Zjo3ua/8A8hHezSXHg0Er2ONbLZHqg2Z4mTP7lPMfFuqPUqVDhl8uxsVE32NpmB1rvyWsH/kePopUODWPd/v1NixZdyMraaRuRnjvvETS4D+RsPS6mV8Ej/Jlbk5uPT0i+Z+zb5/gkcDxySmy77b3Idt8iNit6ceFMOSGxCp4zdXLqk4+X4f/AKXSg0hgmB7YaRbWa8hpF7225HYfRbOVvojo8bPpvhzJ6e/obvVtdmCD4G/yWLWhLTT2DKJt9iHpsvrooh23sYP3ua35lZRhKXqrUxlKMd2UnTLpThp7xUwE81hnf7pmsAQSR3zYg2HqFa4PCp3+lY9F9f6+PyNU74pdOpxjF8WmqZTLO8uecsrNAFydVoAsBmV0kMOuuHLV6P73NdeZZB+wlcFwanqSGtrRC85BlTGGgn9sgdqnzseSg3TzKOvLzLzX43+5Ohn8xPVHRTXtzaYHjdZzgT6tsoseNx/kiQsn2EVU6BYizbSl3NjmH63UiPGKXuZrIiRVTgtVH36advPq3EeoFlIhxGiXf7GaugyPe8A2dcEbQ4EFSY5Fb2ZnzxZmpq5zPw5HM9xxb8ivW6p76MaRZmq8Sml1etlkk1L6nWPc/Vva+rrHLYPRe11Vw15Ipa+SR6oxWyJ3BtPa+msGTue0ezN943wu7tAeBCi3cNx7d46PzXQwlRCXYveC9MjDYVUBbsu+A6w5ksdYgeZVVdwOS61S19j/AD/4R5Yr7MvmC6V0dVYQzsc47GE6r/8AS6xKqbsO6n146e3t8zRKuUd0TSjGBp4vDI+F7Yn9XIR2XgA2Nwdh9PNYWRcotJ6PzMZJtaIoFXonXE6xkjkPF5df1sVS28IlN6uWr9rf9kSWK311NKTR+ub+Sx3uv/yo0uC2LZmt4kjVlw6r7v2Z4ccgRZwBOwm25a48JuUlzLoeLGlr1J2j6P5HAGWpfzDAG/5VrHhFK3/fuSVixJSDo7ph39d5/c8/SykxwKI9jNUQRJ02iNIzZAzL9Q1vmt0aKltFGariuxJMoo2DJrWgcAAFu2M9iAxbS2CK7Yx1jv25NHi7f5XWSjqVGVxminpD0n7Nvn+Cl4rjk0/fdZv6G5N8+PmslHQ5vK4jfkdJPReS2/v4kRNM1veNuHE+C9IkK5TekUb+HYBU1Gdupj/U8dsj9rd3msXIvsTgspelb0I/EqOKKRzIrnVye9xuXOG255bPVWmHVyx5nu/saeITgp+FXtH6v+jWabG4NiN4yUtpMr1Jp6o3cYFV9jikMj9QOc5w1nX1JNUNLs8wNUHlrlQsa2v/AJDTS0fRHT+DasSLbeq6v4lUsrwqtSRwTBqaqk6ma7HyfhSsNnB36XbnA7r7/FQsvxKv+6t7br2FjgXLXwpd9jW0i6Paylu4N6+Ie1EO2B+5m30utuLxmE+lnR/v72J88fyKmHX+v/tXULIzWsWR2mtyw6N6Z1lFYQyksH5Unbj8gc2/xIUbJwKMjrOPXzXR/wB/EzhdKJ1bRrpepprNqmmnectbvxHzAu3zFuaoMngl1fWp8y+v9/vQlQvi9zolNLHK0PY5r2OF2uYQ5pHIjIqmlFxeklozenqfE+HxPycxrveAPzWKegIir0IoJO9Sw3O8MaD6gLar7VtJ/My5n5lV0k6JKeRhNIBFLcFpc55ba4vcXO66k0Z9tc1KT1SMo2yT1IOm6GJfzKoDiGR/Uu+imy43Y9l+/I2vJkS1L0M04780zuV2tHwbf4qPLi18v1mDvmWLAOjqipJWTRsPWR31XOe51rggmxNthO5RbMu6xcsn0MJTk9y3qMYBAEB5ZALID1AfL3gC5NgNt0DenVlZxfTOGO7YvvXcsmD+W/yWSiymyuNUVdK/Sf0+f4KViuOTVB+8f2f0Nyb6b/O6zUUc3lcQvyfXfTyW39/EipZA0XJsOaESMXJ6I2cLwmoqiOqZqMP5kg/qN6xci5xOD2W+lPoi84FoXDBZ7h1kn635n+I2BYtnSY+FVQvRXXzMulmJCnhOrk93ZZ4nf5DP0W7Hq8SenbuY5+V/x6XJbvovf/Rywq8OM1M+H0ZmlZEPbPa5NGbvhl4kLRk2clbZN4fj+Nel2XVnVZ8Ka6ExloLXNLSN1iLEKkTaeqOya16HEMWw51PM+F3sHsk+0w913pl4grqMS/xq1Lv3OcyqfCsa7djVaSCCDYjMEbQRvCktakZNrqjtWg2PCrgAfbrY7NkHHg/wNvW65nNxvAs6bPb8fA6PEyPGhr3W5j0o6O6Ssu5zNSQ/mRdl3nud5grCjLtpfov4EiUFLc5HpL0b1lJdzG/aIhnrRjtgfuZtPlddBi8ZhLpZ0f73/JFnj+RTw71GRB2jkVdQsjPZkdxa3JPBMeqaR2tTzPjN7kA3Y73mHsu8wsL8aq9aWR1+/wAz2Nko7HUdGumZpsyti1d3WwAlvi5hzH8SfBUOTwJrrRLX2P8AP50JMMlP1jp+E4xBUs14JWSN4sN7cnDa08iqK2myqXLYtGSU09jdDgb2Ow2PI7bH1C1Hp6gCAIAgCAIAgMNZVMiYXvcGtaLkn/mZ5Ia7bYVQc5vRIoNZptKZtaMARi4DHDvc3HcfDYs+U5e3jtvjc1a9Fdn39rITFMbmqD9486u5rcmjy3+d16kkVuVn35Prvp5Lb995GveALk2HNZERJt6I+sPpZqk2p2EjYZHZMHhxWLloWmJwq27q9v396F3wHQONhD5j1sm3td0e63/Kwb1OmxuHU0LbVlxigDRYBeE8TOsEByLSvFvtE5IPYZ2Wc+LvM/ABXeLT4cOu7OP4llePd09VdF+fiQqkFcXPo7w25fMRtOozwae0fN39QqnNs5p8q7HVcHx+Srne8vsdDEeShFuc66UsC1oxUMHahvrW3xnvem314qfw/I8KzR7MhZ1HiV6rdHMF0hzxK6NYy6knbK25Hdkb+ph2jx3jmFHyaFfW4v4e8kY17pnzdu53zD6tsrGvYbte0OaRvBXLSi4txe6OljJSWqNh0YO1YnpUdKuj2krLuczUk3SR9l/nud5gqTRl20+q+nl2MZRUtzkOk3RrWUt3Rj7REN8Y+8A5s3+V/BX+LxmMulnT98/z8yNPH8imh2ZGwjIg5EHgQrqFsZ7Miyi1ubNDWyQvEkMjo3jY6NxafA22jkV7ZXCyPLNar2iMnHYmtGtNKqjqHTNeZOtdrTskJLZeJdwdwcNnMZKNk4FN9ag1pps12/r2GyF0ovU/Qmiuk8FfCJIXZiwkY7vxu4OHyOwrjsrEsxp8s17n2ZPjNSWqJpRjIIAgCAIDWxCuZCwvkNmj48hxKGq66FMHOb0SOYaQY6+pfn2WNPYZ9XcXLYlocVn8Qnlz8orZf7ftIlZFeYZKlg2uHz+SGcapvZE/oVozFUjrpXGWzi0NI1Wi3Eb93qtbZ1nDcGl1qbXXy/dzplLRtYAGgADYAsS72NmyA8KAqOnmMdVFqNPblu0cm+0fp5qXiU889Xsis4rleDTyreXT4d2cxVyciesiLi1je89wY3xO/wAtvktdk+SLkzdjUu61QXc7JgFAIomMbsa0NHkFQNtvVncxioxUV2Jay8MjUr6YPaQRe4sgOB6RYSaWofF7Pfi9wnIeRy9F02DkeLX13RzubR4Vmq2ZGqaQzoHRfpJqP+yyHsvJMJO5xzLPA7RzvxVRxPF1Xix+P5Lbh2Tp/wBUvgdZabqjLg+kB8PjB2oDnXSjoayaB8sNMJKgW1CwhjtuZJuNYAXNipuFkOuxKUtI9/3sYTjqjh9bh88N+ugljtvexwHraxXWV59M9n9SC6ZI1Gyg71JV0H3Nbi0SOB4zNSStmgeWPb5tcN7Xj2mnh9c1jdTXfBwmtV+7HsJuD1R+hdBNOocQZbKOoaLyRE+r4z7TfiN/Pj87h9mLLXePZ/6ftLCu1TLaq82BAEBiqptRjnWJ1Wl1htNhew5oeSei1OSYpitVWv1mwSFo7gsQ0DxORPNZppHLZFGVmz5pLp2Xb5vTqZKXRGtk72pGPU/8805jOrgUv5MmKTo3B/Gme/kOyPqseZllVwimG/X6FgoNCqWO1omkje7tH/cvNSbDFphtFE/BA1gs0AAcEJBlQBAadTWsAcdZvZvrZjK22/Be8rMeePXrscfx7EjUTOkOzYwcGjZ/nzV7RV4cFE4rNyXkXOfbZe796kctxELHoJh3WTmQjsxDVb77tp8m/wBiq3Ps2gjouCY+9r9yOqwtsFWnQGVAfLggKB0mYD1sPWMH3kN3tttLfbb5jPxAUvDv8GxPs9yNl0eLXp3OSNNxcb11CepzTWnQ+2OIIIJBBBBGRBGwhGk1owm09Udi0Z06gfTtdUStjkb2Xg7SR7TQMyD/AJXN5GBZGxqC1XY6GjNrlWnN6PuXGkqWyMZIw3bI0PacxdrhcGxzGRUKUXGTi90S4yUkpLZmZYmR4QgMUlK07QEBBYloRRT/AIlPETx1AHeozW2F9sPVk0eOKZVcR6GqN9zGZYj+x+sPR91LhxO+Pt/fZoYOqLK7L0Q1cLxJSVY12HWjL2ljgR+5pPyUxcY5o8tkdU9+/wB/yYeAk9UdpomvEbBIdZ4a0PcBa7gBrG265uqR6a9DeZl4AgPCEB8CFo3ID7AQHqAIAgCAxVD7AoDjGkBP2mY7y8n1V7jf4onF8R6ZU/eRy3kE9QFu0AxljXspQw6ztZxeDfOxcS4WyuctvBVOXRytz1Oo4Xmc6VShol31OmtUEuj1AEBVtPcYdS05kbH1naDSM7NBBu91twsPVbseuNk+WT0NV1koQ5orU4c94cXOaAA5xcA3YNY3sOS6mqChBRT1Oatm5zba0PFsNYQHd9BZSaOn5RMHoLLlMr/PP3s6jG/wx9yLIo5uCAIAgCAIAgCAIAgCAIAgCAIAgMFXsKA45pGLVMvvfMBXmJ/hj+9zjeKLTKn8PsiNUgrz7oKSSok6uEXPtvPdYPqeSj35Ea0WGHgTvl7Dqei2jEdK3si7jm957zjz5clT2WSm9WdZRRCmPLFFlAWs3HqAIDXq6YPBBFwUByjTHo+cwulpBzdFuPOPgeXpwVni57h6M9vMr8nBjPrEoLX5kEEOabOaciDwIV7CyM1qiknXKD0Z9LMwO3dHj70cPu29CR9Fy2atMifvOmxHrTH3FtUUkBAEAQBAEAQBAEAQBAEAQBAEAQGGp2FAce0qFqmXyP8AtCusN/8ASvj9zj+Kx/8A1y9un2RqYJg8tY6zLtiBs+Tjxaz/AD/0sMjKUOi3N2Dw2Vr5pbHWMBwOOnYGMaAB6k8TxKqpScnqzp4VxhHliuhMgLEzPUAQBAEBjkjBQFG0z0FjqbyM+7mGxw38njeOe35KTj5U6X02I9+PG1ddzktbSyQSGKduo8bP0uHFp3hdDRkwtWqKG/GlUzsXRm+9HFy1x/vcqLiC0yJfD7Iu8F60R/e5dVCJYQBAEAQBAEAQBAEAQBAEAQBAEBjmbcIDn+K6GyVFWXSZQWabDa8jaDwCkxyHCvlRX2YEbb/Flt0LrhuGsiaGtaAGiwAFgFHb16snpJLRG+AvD0IAgCAIAgCA8c26AgdI9GIathZI2/Aja08WncVnXZKt6xMJwjNaSPNENHjRwNiL9fVLjrWtk5xIv5EBZXWu2fMzyqtVx5UWBajYEAQBAEAQBAEAQBAEAQBAEAQBAEAQBAEAQBAEAQBAEAQBAEAQBAEAQBAEAQBAEAQBAEAQBAEAQBAEAQBAEAQBAEAQBAEAQBAEAQBAEAQBAEAQBAEAQBAEAQBAEAQBAEAQBAEAQBAEAQBAEAQBAEAQBAEAQBAEAQBAEAQBAEAQBAEAQBAEAQBAEAQBAEAQBAEAQBAEAQBAEAQBAEAQBAEAQBAEAQBAEAQBAEAQBAEAQBAEAQBAEAQBAEAQBAEAQ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46" name="AutoShape 22" descr="data:image/jpeg;base64,/9j/4AAQSkZJRgABAQAAAQABAAD/2wCEAAkGBxQTEhMUExQWFhURExYSExgSFxcWFxgXFBYXFxYVFBwYHSogGBolGxQXITEhJSkrLi4uFx81ODMtNygtLisBCgoKDg0OGxAQGzckICQ0LCwsLDQvLDQsLCwsLCwsLCwsLDQ1LDAsLCwsLCwsLCwsLCw0LCwsLCwsLCwsLCwsLP/AABEIANwA5QMBEQACEQEDEQH/xAAcAAEAAgMBAQEAAAAAAAAAAAAABQYDBAcBAgj/xAA/EAABAwICBgcFCAEEAgMAAAABAAIDBBEFIQYSMUFRYQcTIjJxgZFCcqGxwRQjM0NSYoKy0ZKi8PFj4RUkwv/EABoBAQACAwEAAAAAAAAAAAAAAAAEBQIDBgH/xAAzEQACAgECBAIKAgIDAQEAAAAAAQIDBBExBRIhQRNRIjJhcYGRobHR8ELhM8EUI/FSJP/aAAwDAQACEQMRAD8A7igCAIAgCAIAgCAIAgCAIAgCAIAgCAIAgCAIAgCAIAgCAIAgCAIAgCAIAgCAIAgCAIAgCAIAgCAIAgCAIAgCAIAgCAIAgCAIAgCAIAgCAIAgCAIAgCAIAgCAIAgCAIAgCAIAgCAIAgCAIAgCAIAgCAIAgCAIAgCAIAgCAIAgCAIAgCAIAgCAIAgCAIAgCAIAgCAIAgCAIAgCAIAgCAIAgCAIAgCAIAgCAIAgCAIAgCAIAgCAIAgCAIAgCAIAgCAIAgCAIAgCA8c4DM5eKA8a8HYQfBAfSAIAgCAIAgCAIAgCAIAgCAIAgCAIAgCAIAgCAIAgCAIAgKZpPUudM5hPZZYAbswCT45oDUwyvdE4WOROY3eKAvUEms1rh7QB9RdAZEAQBAEAQBAEAQBAEAQBAEAQBAEAQBAEAQBAEAQBAEBhnqWMtrua2+zWIF/BAQWO4cJiJInNLrWLbgF1thHNARlJo9M82cOrG8m1/wCIG0/BAXOKMNaGjY0ADwAsEB9oAgCAIAgCAIAgCAIAgCAIAgCAIAgCAIAgCAIAgCApOn+lhgtBA8CZ1nPIsSxu0AA7z8vEKvzsp1rlhv8AYs+HYkbXzz28vP8A8IWHFJKhjJJiC7V1bgWFgTnbZdSMWyVlSlLcjZlUarnCGxkY/IEHJwDhbeCLgqQRTaixOVuyR3qgN+j0ilBs4gg5XIzHPmgKdgHSHPBWyR10mvE6QxOJAaIy0kBzAPZ4jhnuzhQukptSOoyuGUWYsbKFo9NV131W3vOxg3U05c9QBAeEoD1AEAQBAEAQBAEAQBAEAQBAEAQFG02qpIZWyCVzGubq5OLRdpJzzzJB+Co+Lq6DjZU2uz0fxRMxXFpxkiKptKKiwLZtYHZcNcPUhVS4llwejl80iU8ep9ixaO6V62s2pc0O1uw4NLW6thk7M2N755BXGHxaE1y3PR/QiXYrXWGxamPBAIIIOwjMK4TTWqIhWtLtF4qiOR7Y2Cci7ZNUa127ATttu8FqupjZFxfc30XyqmpJ7dikUDf/AK4FrHVcCDtBBcCDzBuF5ix5aoxfYyzJKV8pLv8AhG3TVLpGMc7bqhuXBg1R8GhbK23Hr7fuarVFS9Hbp9VqfcguCOIIWZrNPB6syRkutdr3Myvnq7Dnvta/NYwlrqSMipVuPL3in811+pLaJaMRyVNVPNG14e5rYxI0OFtVpcbHi42/isI1pSlJ9zffmSlTVVF+qvrq/wDR0VotsW0gFR0t08p6ZkjGSa8+q4NEYDwxxBALz3cju28lkotlnicLvvabWkfN/wCjktVpnXSDt1UnPUIj/oAtqgjp6+HYta9RfHr99TJocX1VfTh73vLXdbd5ccmdq4Lto1gAsZNaaIiZ+TTXjTjVprt09v8AR+hG7FqOQPUAQBAEAQBAEAQBAEB8ueBtIHivHJLcGF9dENsjB4uH+Vplk0x9aaXxQNeTGoG7ZWZcDf5LU+IYq/mgbsMoe0OabtcA4EbwcwVLTTWqBhraCKUASxteAbgPAcARvz3o4p7nqehXsX0Jhku6H7l/GPun3m7ComRg03+suvmba75w2KdieF1FN+KzWYPzIrlv8htaqDJ4TbX1h1RNryYy6Poe4XjEkXahkyO4G7T4jZ9VDpyr8d+i9PZ2+RunXCzdFrw/TJruzM3VP6m5t8xtHxV5j8ahLpatPatvz9yFZhtdY9Sr6XzdS/rIS10VRfMZ6sls9nEZ24g8VNvyXGHiVaNfY2YmPC2fJZqmvqj4wz8GP3B8lIobdcW/IjZKSuklsnp8jLSTa7GO/U0E24kZj1W40GpgYAjcN4kfrciTcX8rHzWMe5IyG3yN/wDytPh/ZOO06pqOFrbmWXM6kdrC5Ntd2weAueS2KLZLxeFX39WuVeb/ANIoekenVVV3aX9XEfy4iQCODztd8uS2qCR0eLwyjH66avzf+vIh8Gwaeqdq08ZfnYuOTG+876C5RzSMsriNNC6vV+R1LRjovhjs+qPXP26pFoh/H2vP0WpybObyuK3X9F0R0GKmY21mgWFhYDLwWJVnxUVsbO/IxvvODfmVlGEpbIyjCUtlqVau6SaKKV0d5H6tvvIg18ZuAey4Oztexy2gqbXw2+cebb2PXUnV8MvnHm009j1TPuPpIoDtkc3xjf8AQFHwzI8vqg+F5K7fVG1Fp3h7tlS0e817f7NC1ywciO8fsa5YGRHeP2LIohDCAIAgCAIAgK7pHo6Z3dYx5bIGhvFpAuQHDzOe1QMzh9WV1l0fmCnVofBcTsLLbHNu5h8CNh5FctlcLuoe2q8z012VhIBMMzQd5jNljPheTH+P3Gp9x4w1uyRzT/Jq1eHk1bar4g3oMff7NQT4vv8AArZHMzK/5P7/AHBvRaSVA9sO8Wt+gW6HGcuO8tfel/Q0NgaUSbHMY7yI+qkw4/evWin8xoQWKU8EpL2xmGQ+1E7In9zSLFY28Uov/wAlXxT/AKNsLZw2ZEx005d1bGCV5F+wdWw3F98m+u5acbF/5Tfha6LzJcctadSfoNBXyA/a33a4ZxxXDeRLtpIXQ4nDYU9W9TRPKk3rEwTUjYXGJgsyI6jQSSdVuQuTmclZJJLREaUnJ6s08N/Cj9wL08Jan0IppozL22SztIe+OR4vuB1b6uwcF4kk9TfHInFJdlsUvHejiqgu6FzZ2DOxsyQDzyd8FtjPzLrH429rUVrC3RNOtNGZbHJmsY2ZfrsNZ2e64VvHhvOtefp7ifa7ciPoz0T8kW6PpFnjaGQQwRMaLNDWE28O1b4LdHhNXdtkNcJqfWUm2aVTp9Xu21BaODGsb8Q2/wAVvWBjR/j9Wb1w/Gj/AB+rIaq0hnf36mV19zpHu+F1tUKIbJfJG1Qx4bJfJGKCllk7kMz7/oje742SWXTHueSzKY9yVptD6+S2rSvAO97mt+BN1HlxOlbEeXFaVsZToRiAkEZp+8Lh4deMcdd248t+5YR4rW4tswjxatxbaOhaK9G0UJbJUHrpBmLjsNP7W7zzPwVVkZ1l3TZFTk59t3TZF+AUIgnqAIAgCAIAgCA+Hxg7QD4i6A91BwCAwzUcZHaa0jmB9V49O4IOuw3D/bEAPi0H4ZqJZLFXruP0MHZBbsgazDsLHdc4H/xmT/pQLbOHd/pr/wCGt5Na7kNVQ04/ClqfMst8c1XWy4e36MX9DB5keyNEPkB/FJHNrb+qgTVLfox+pg8x9kXrQymY2LXvrPkOs8nbfZbwGxdbw6FccePJ3+5KhPnipFjkmCnGZTMepz1rntaSHZ5bb70BDQxdW1rDta0NzyvlzQF5wiMtiY07Q0X8dpQEg5lxmgOHdKlBHBVAwktdM0vkaLWvewcOBOd/BdDweMrK5Jvotizw8myMHFPoVWgq4mn76N8vIS9WPgwqwsw5y9Wxr4a/g3zvultLQtWFY/hLLa+HyX33kEv9yFBs4Zkvaz/RFn47/kXHCtOsHYBqxGHxgH/4uoVnCcv3/H8keVVr36lmo9O8Nf3amMe+HR/3AUaXDsmO8H9zW6prsTFJjtLJ+HUQP9yVjj8CtE8e2HrRa+DMXFrdEgDfYtJifD5mhzWlwDnX1QSATa17Dfa49V6otrUGReAIAgCAIDDU1TIxd7mtHFxA+awsshWtZvRGMpKPVsgK/TKFmUYdIf8AS31OfwVXdxmmHSHpP5L9+BHnlxXq9SuV+lVRJcBwjB3R5H/Uc/SyqLuLZFnRPlXs/JFnk2S9gfpZUkWDmjK1w0X8Te6ylxjJezS+H51PXlWM0p8dqHd6Z/kdX+tlHln5M95v7fY1u6x9yNqK8HvyX9511pfiz31Zjo3ua/8A8hHezSXHg0Er2ONbLZHqg2Z4mTP7lPMfFuqPUqVDhl8uxsVE32NpmB1rvyWsH/kePopUODWPd/v1NixZdyMraaRuRnjvvETS4D+RsPS6mV8Ej/Jlbk5uPT0i+Z+zb5/gkcDxySmy77b3Idt8iNit6ceFMOSGxCp4zdXLqk4+X4f/AKXSg0hgmB7YaRbWa8hpF7225HYfRbOVvojo8bPpvhzJ6e/obvVtdmCD4G/yWLWhLTT2DKJt9iHpsvrooh23sYP3ua35lZRhKXqrUxlKMd2UnTLpThp7xUwE81hnf7pmsAQSR3zYg2HqFa4PCp3+lY9F9f6+PyNU74pdOpxjF8WmqZTLO8uecsrNAFydVoAsBmV0kMOuuHLV6P73NdeZZB+wlcFwanqSGtrRC85BlTGGgn9sgdqnzseSg3TzKOvLzLzX43+5Ohn8xPVHRTXtzaYHjdZzgT6tsoseNx/kiQsn2EVU6BYizbSl3NjmH63UiPGKXuZrIiRVTgtVH36advPq3EeoFlIhxGiXf7GaugyPe8A2dcEbQ4EFSY5Fb2ZnzxZmpq5zPw5HM9xxb8ivW6p76MaRZmq8Sml1etlkk1L6nWPc/Vva+rrHLYPRe11Vw15Ipa+SR6oxWyJ3BtPa+msGTue0ezN943wu7tAeBCi3cNx7d46PzXQwlRCXYveC9MjDYVUBbsu+A6w5ksdYgeZVVdwOS61S19j/AD/4R5Yr7MvmC6V0dVYQzsc47GE6r/8AS6xKqbsO6n146e3t8zRKuUd0TSjGBp4vDI+F7Yn9XIR2XgA2Nwdh9PNYWRcotJ6PzMZJtaIoFXonXE6xkjkPF5df1sVS28IlN6uWr9rf9kSWK311NKTR+ub+Sx3uv/yo0uC2LZmt4kjVlw6r7v2Z4ccgRZwBOwm25a48JuUlzLoeLGlr1J2j6P5HAGWpfzDAG/5VrHhFK3/fuSVixJSDo7ph39d5/c8/SykxwKI9jNUQRJ02iNIzZAzL9Q1vmt0aKltFGariuxJMoo2DJrWgcAAFu2M9iAxbS2CK7Yx1jv25NHi7f5XWSjqVGVxminpD0n7Nvn+Cl4rjk0/fdZv6G5N8+PmslHQ5vK4jfkdJPReS2/v4kRNM1veNuHE+C9IkK5TekUb+HYBU1Gdupj/U8dsj9rd3msXIvsTgspelb0I/EqOKKRzIrnVye9xuXOG255bPVWmHVyx5nu/saeITgp+FXtH6v+jWabG4NiN4yUtpMr1Jp6o3cYFV9jikMj9QOc5w1nX1JNUNLs8wNUHlrlQsa2v/AJDTS0fRHT+DasSLbeq6v4lUsrwqtSRwTBqaqk6ma7HyfhSsNnB36XbnA7r7/FQsvxKv+6t7br2FjgXLXwpd9jW0i6Paylu4N6+Ie1EO2B+5m30utuLxmE+lnR/v72J88fyKmHX+v/tXULIzWsWR2mtyw6N6Z1lFYQyksH5Unbj8gc2/xIUbJwKMjrOPXzXR/wB/EzhdKJ1bRrpepprNqmmnectbvxHzAu3zFuaoMngl1fWp8y+v9/vQlQvi9zolNLHK0PY5r2OF2uYQ5pHIjIqmlFxeklozenqfE+HxPycxrveAPzWKegIir0IoJO9Sw3O8MaD6gLar7VtJ/My5n5lV0k6JKeRhNIBFLcFpc55ba4vcXO66k0Z9tc1KT1SMo2yT1IOm6GJfzKoDiGR/Uu+imy43Y9l+/I2vJkS1L0M04780zuV2tHwbf4qPLi18v1mDvmWLAOjqipJWTRsPWR31XOe51rggmxNthO5RbMu6xcsn0MJTk9y3qMYBAEB5ZALID1AfL3gC5NgNt0DenVlZxfTOGO7YvvXcsmD+W/yWSiymyuNUVdK/Sf0+f4KViuOTVB+8f2f0Nyb6b/O6zUUc3lcQvyfXfTyW39/EipZA0XJsOaESMXJ6I2cLwmoqiOqZqMP5kg/qN6xci5xOD2W+lPoi84FoXDBZ7h1kn635n+I2BYtnSY+FVQvRXXzMulmJCnhOrk93ZZ4nf5DP0W7Hq8SenbuY5+V/x6XJbvovf/Rywq8OM1M+H0ZmlZEPbPa5NGbvhl4kLRk2clbZN4fj+Nel2XVnVZ8Ka6ExloLXNLSN1iLEKkTaeqOya16HEMWw51PM+F3sHsk+0w913pl4grqMS/xq1Lv3OcyqfCsa7djVaSCCDYjMEbQRvCktakZNrqjtWg2PCrgAfbrY7NkHHg/wNvW65nNxvAs6bPb8fA6PEyPGhr3W5j0o6O6Ssu5zNSQ/mRdl3nud5grCjLtpfov4EiUFLc5HpL0b1lJdzG/aIhnrRjtgfuZtPlddBi8ZhLpZ0f73/JFnj+RTw71GRB2jkVdQsjPZkdxa3JPBMeqaR2tTzPjN7kA3Y73mHsu8wsL8aq9aWR1+/wAz2Nko7HUdGumZpsyti1d3WwAlvi5hzH8SfBUOTwJrrRLX2P8AP50JMMlP1jp+E4xBUs14JWSN4sN7cnDa08iqK2myqXLYtGSU09jdDgb2Ow2PI7bH1C1Hp6gCAIAgCAIAgMNZVMiYXvcGtaLkn/mZ5Ia7bYVQc5vRIoNZptKZtaMARi4DHDvc3HcfDYs+U5e3jtvjc1a9Fdn39rITFMbmqD9486u5rcmjy3+d16kkVuVn35Prvp5Lb995GveALk2HNZERJt6I+sPpZqk2p2EjYZHZMHhxWLloWmJwq27q9v396F3wHQONhD5j1sm3td0e63/Kwb1OmxuHU0LbVlxigDRYBeE8TOsEByLSvFvtE5IPYZ2Wc+LvM/ABXeLT4cOu7OP4llePd09VdF+fiQqkFcXPo7w25fMRtOozwae0fN39QqnNs5p8q7HVcHx+Srne8vsdDEeShFuc66UsC1oxUMHahvrW3xnvem314qfw/I8KzR7MhZ1HiV6rdHMF0hzxK6NYy6knbK25Hdkb+ph2jx3jmFHyaFfW4v4e8kY17pnzdu53zD6tsrGvYbte0OaRvBXLSi4txe6OljJSWqNh0YO1YnpUdKuj2krLuczUk3SR9l/nud5gqTRl20+q+nl2MZRUtzkOk3RrWUt3Rj7REN8Y+8A5s3+V/BX+LxmMulnT98/z8yNPH8imh2ZGwjIg5EHgQrqFsZ7Miyi1ubNDWyQvEkMjo3jY6NxafA22jkV7ZXCyPLNar2iMnHYmtGtNKqjqHTNeZOtdrTskJLZeJdwdwcNnMZKNk4FN9ag1pps12/r2GyF0ovU/Qmiuk8FfCJIXZiwkY7vxu4OHyOwrjsrEsxp8s17n2ZPjNSWqJpRjIIAgCAIDWxCuZCwvkNmj48hxKGq66FMHOb0SOYaQY6+pfn2WNPYZ9XcXLYlocVn8Qnlz8orZf7ftIlZFeYZKlg2uHz+SGcapvZE/oVozFUjrpXGWzi0NI1Wi3Eb93qtbZ1nDcGl1qbXXy/dzplLRtYAGgADYAsS72NmyA8KAqOnmMdVFqNPblu0cm+0fp5qXiU889Xsis4rleDTyreXT4d2cxVyciesiLi1je89wY3xO/wAtvktdk+SLkzdjUu61QXc7JgFAIomMbsa0NHkFQNtvVncxioxUV2Jay8MjUr6YPaQRe4sgOB6RYSaWofF7Pfi9wnIeRy9F02DkeLX13RzubR4Vmq2ZGqaQzoHRfpJqP+yyHsvJMJO5xzLPA7RzvxVRxPF1Xix+P5Lbh2Tp/wBUvgdZabqjLg+kB8PjB2oDnXSjoayaB8sNMJKgW1CwhjtuZJuNYAXNipuFkOuxKUtI9/3sYTjqjh9bh88N+ugljtvexwHraxXWV59M9n9SC6ZI1Gyg71JV0H3Nbi0SOB4zNSStmgeWPb5tcN7Xj2mnh9c1jdTXfBwmtV+7HsJuD1R+hdBNOocQZbKOoaLyRE+r4z7TfiN/Pj87h9mLLXePZ/6ftLCu1TLaq82BAEBiqptRjnWJ1Wl1htNhew5oeSei1OSYpitVWv1mwSFo7gsQ0DxORPNZppHLZFGVmz5pLp2Xb5vTqZKXRGtk72pGPU/8805jOrgUv5MmKTo3B/Gme/kOyPqseZllVwimG/X6FgoNCqWO1omkje7tH/cvNSbDFphtFE/BA1gs0AAcEJBlQBAadTWsAcdZvZvrZjK22/Be8rMeePXrscfx7EjUTOkOzYwcGjZ/nzV7RV4cFE4rNyXkXOfbZe796kctxELHoJh3WTmQjsxDVb77tp8m/wBiq3Ps2gjouCY+9r9yOqwtsFWnQGVAfLggKB0mYD1sPWMH3kN3tttLfbb5jPxAUvDv8GxPs9yNl0eLXp3OSNNxcb11CepzTWnQ+2OIIIJBBBBGRBGwhGk1owm09Udi0Z06gfTtdUStjkb2Xg7SR7TQMyD/AJXN5GBZGxqC1XY6GjNrlWnN6PuXGkqWyMZIw3bI0PacxdrhcGxzGRUKUXGTi90S4yUkpLZmZYmR4QgMUlK07QEBBYloRRT/AIlPETx1AHeozW2F9sPVk0eOKZVcR6GqN9zGZYj+x+sPR91LhxO+Pt/fZoYOqLK7L0Q1cLxJSVY12HWjL2ljgR+5pPyUxcY5o8tkdU9+/wB/yYeAk9UdpomvEbBIdZ4a0PcBa7gBrG265uqR6a9DeZl4AgPCEB8CFo3ID7AQHqAIAgCAxVD7AoDjGkBP2mY7y8n1V7jf4onF8R6ZU/eRy3kE9QFu0AxljXspQw6ztZxeDfOxcS4WyuctvBVOXRytz1Oo4Xmc6VShol31OmtUEuj1AEBVtPcYdS05kbH1naDSM7NBBu91twsPVbseuNk+WT0NV1koQ5orU4c94cXOaAA5xcA3YNY3sOS6mqChBRT1Oatm5zba0PFsNYQHd9BZSaOn5RMHoLLlMr/PP3s6jG/wx9yLIo5uCAIAgCAIAgCAIAgCAIAgCAIAgMFXsKA45pGLVMvvfMBXmJ/hj+9zjeKLTKn8PsiNUgrz7oKSSok6uEXPtvPdYPqeSj35Ea0WGHgTvl7Dqei2jEdK3si7jm957zjz5clT2WSm9WdZRRCmPLFFlAWs3HqAIDXq6YPBBFwUByjTHo+cwulpBzdFuPOPgeXpwVni57h6M9vMr8nBjPrEoLX5kEEOabOaciDwIV7CyM1qiknXKD0Z9LMwO3dHj70cPu29CR9Fy2atMifvOmxHrTH3FtUUkBAEAQBAEAQBAEAQBAEAQBAEAQGGp2FAce0qFqmXyP8AtCusN/8ASvj9zj+Kx/8A1y9un2RqYJg8tY6zLtiBs+Tjxaz/AD/0sMjKUOi3N2Dw2Vr5pbHWMBwOOnYGMaAB6k8TxKqpScnqzp4VxhHliuhMgLEzPUAQBAEBjkjBQFG0z0FjqbyM+7mGxw38njeOe35KTj5U6X02I9+PG1ddzktbSyQSGKduo8bP0uHFp3hdDRkwtWqKG/GlUzsXRm+9HFy1x/vcqLiC0yJfD7Iu8F60R/e5dVCJYQBAEAQBAEAQBAEAQBAEAQBAEBjmbcIDn+K6GyVFWXSZQWabDa8jaDwCkxyHCvlRX2YEbb/Flt0LrhuGsiaGtaAGiwAFgFHb16snpJLRG+AvD0IAgCAIAgCA8c26AgdI9GIathZI2/Aja08WncVnXZKt6xMJwjNaSPNENHjRwNiL9fVLjrWtk5xIv5EBZXWu2fMzyqtVx5UWBajYEAQBAEAQBAEAQBAEAQBAEAQBAEAQBAEAQBAEAQBAEAQBAEAQBAEAQBAEAQBAEAQBAEAQBAEAQBAEAQBAEAQBAEAQBAEAQBAEAQBAEAQBAEAQBAEAQBAEAQBAEAQBAEAQBAEAQBAEAQBAEAQBAEAQBAEAQBAEAQBAEAQBAEAQBAEAQBAEAQBAEAQBAEAQBAEAQBAEAQBAEAQBAEAQBAEAQBAEAQBAEAQBAEAQBAEAQBAEAQBAEAQBAEAQBAEAQ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048" name="AutoShape 24" descr="data:image/jpeg;base64,/9j/4AAQSkZJRgABAQAAAQABAAD/2wCEAAkGBhQQEBQQEhIQEBUPFxQUEhQQFBASEBQPFBUVFBcUFBQXHCYeFxokGRQUHy8gIycpLCwsFR4xNTAqNScrLCkBCQoKDgwOGg8PGjUkHyQyLC0yNi0qLC4sLCwvLSwvLS8qLywtLCwpNSwsKSw0LCosKSwsLCw0Kiw0LCwpNDEsKf/AABEIAOAA4QMBIgACEQEDEQH/xAAcAAEAAQUBAQAAAAAAAAAAAAAABAIDBQYHAQj/xAA9EAABAwICBgYIBQMFAQAAAAABAAIDBBEhQQUGEjFRYQcTInGBkRQjMkJSobHBYnKCkqIz0fBDU7PC4RX/xAAbAQEAAQUBAAAAAAAAAAAAAAAABQECAwQGB//EADMRAAIBAwIDBAkEAwEAAAAAAAABAgMEEQUxEiFBE1FhcQYUgZGhwdHh8CIyQrEzcrIj/9oADAMBAAIRAxEAPwDuKIiAIiIAiIgCIiAIiIAiIgCIiAIiIAiIgCIiAIiIAiIgCIiAIiIAiIgCIiAIiIAiIgCIiAIiIAiIgCIiAIiIAiIgCIiAIi8c8AXJAAzOAQHqIiAIiIAiIgCIiAIiIAiIgCIiAIiIAipLwMx5q26sYN72Dvc0fdMlVFvYvIojtLwjfNCO+Rg+6vU1WyQbUb2SAGxLHNcL8LjPFUyi5wkllouoiKpYEREAREQHjnAC5IAG8nAWWu6U1/o6ckGUSuHuw+sN+bh2R4lZXS+hIqtnVzNL2g3sHPZjuv2SL781zHXrV2hoW7MbpuufiyMPa5rW/E+7bgcBe5WvWnOEcrHtJbTLa3uKip1OJt9IpfFt/Im6S6VZX3EEbIhk5/bf5YNHzWpaT0zNUm80sknJx7I7mjAeSxccqzehNWqisDjAxjhHYOMj9gbRx2WmxubY+I4qM46lV43O6VraafHj4VFLq9/fudG6PNZ/SYeokN5YAMTvfFuDu8bj4HNbeuO0WrekaKZk7KZ5MZv6t8bw5ubSGuvYjDcuu0s+2xry1zC9oJa8We0kX2XDiFJ28pOOJLmjh9Wo0Y1e0oSTjLuez6/YuoiLYIcIiIAiIgCIiAIiIAiIgCg6a0WKqnkgcSBI21xk7eD4EBTkVGsrDLoycJKUd0fOlfRuhlfFILPjJa4HiPsojmcvku0a1dHzK6oZNt9VYbM2y0FzwPZ2cgcrm+FuClR9HlCIxH6Mx1t73bXXE8TIDteF7clF+pSbfPkd3H0noxpwbi3LrjocLaLG9geRz8l0fVjpNggjELqUQNGdP2mk/EWuO1fnclT9LdEMTgTTzPjOTZfWM7toWcPG60PTuqFTR3MsZ2MpGdqI/qHs+NlZ2dahzRsu707VkoVHh9Mtp/RnaNFa1UtV/SnjcT7hOzJ+x1issvmbrLeC2bQPSBVUxA6wzMHuTEuFvwu9pvnbks9O+W00Rl36LSS4reefB/VfRHc0WA1Z1yhrhZh6uQC7onkbVuLT7w5+YCz634yUllHI1qNShNwqLDQRFrOuuujKCPZbZ87x2GZNHxv5cs/MhOagssut7epcVFTprLZRrvruygj2W2fO8dhmTR8b+XAZ+ZXEaytfNI6WRxe95u5zt5Kqrqx80jpZHF73m7nO3k/5koyg69d1X4HqWlaXTsKeFzk938l4E3RlI+eVkUY2nyENaOZ48BmeQX0BoDQraOnZAzHYHadm6Q4uce8/KwWl9E+q3VsNbIO1IC2EHKPN/juHIHiuiqRtKPBHie7OM9ItR9YrdjB/pj8X9tveERFunMhERAEREAREQBERAEREAREQHhK82lHdPc9yqEiAu7S921ZMioc9AS1S9gcCCAQcCDiCDkQrVNNfDh9FfQHI+k/U6OmDaqABjZHbD2D2WvIJBZwBscMslz9rl0Ppf0+HyMo2m4h7clv9xw7LfBpJ/UFzm6grrh7V8J6toaquxg6r5vbPd0/O4m0dc6J7ZGOLHMIc1w3ghfQegtJ+k00U9rdaxriODtzh5gr5yiaXENAJJIAA3knILsmk9Y2aGoIafB9QIwGsyDvee+3u7V+/zIz2c+Hib2Ir0jtu3dKnTWajbx5dc+H3Mlrproygj2RZ87x6tmQHxv8Aw8s/MjiddXvmkdLI4ve83c47yft3K1XaQfPI6WVxe95u5x3k/YcslYutevXdV+BLaXpNOwp43k938l4HpKzupmrRrqpseIjb2pXDKMZA8TuHffJYJjSSAMScBbiu9ai6sChpQ1w9bLZ8p4OyZ+kYd91dbUe0nz2Ri1zUfUrfEX+uXJeHe/Z/ZsEUQY0NaA1rQA0DABoFgB4KtEU4eWhERAEREAREQBERAEREAREQBUTOs0ngD9FWvHNuLcUBhYp1eE6xBeWOLDvabK42oQGUM6tunUA1KsyVSAy1DPeUDiD9LqnWvWFtDTOlNi49mJvxSHd4DeeQUPRdU1nWVEjg2OFuLjuufqbZfiC5hrdrC+umMhu1jbtiZ8LOJ/Ed58Bkta4rdnHluTWj6c7ytmX7Fv4+H50NbrKh0j3SPJc55LnE7y4m5KsK9JGqOrUGz1SLSWEZLV6vZTSekuAe+HGGM7jMfZc/8Lfa5nZ52hV9e+eR0sri97zdzj/mA5K0WFOrVzk2uHoYYUYRqOq+cny8l3L85soRV9Upuh9DPqp2QRjtSG3IDeXHkBc+CtUW3hGWpVhTi5yeEuZuHRVqr10vpcg7EB9WDudNvv3N395HBdfUPROjGU0LIIxZsYAHEnNx5k3Pipin6NJU4cJ5HqV9K9uHVe2y8EERFmI4IiIAiIgCIiAIiIAiIgCIvNoXtmgPURWpp9nmUBi9PaJLx1seL2jFvxN5cwtXbWLaKqV7vfc38uCxsmiw43NyTvJJJJ4koDFOrF7TMdMTs2a1mL5HYRsaMSXHuyUqo0ILYXWJ14fVSQtgp4diBoBkbEbvc4ZEby0b87nesdSfBHOMm3Z26uK0abkop9X+b9yMJrLrIJ7QQkiCI4XwMr85HfYZfTAObdRGvsrrZFCSm5vLPT6FrC2pqnTWEiowKg06vNkV1rlTBl4miGadBTKeAFWI04SjrMx4pl1Poy1Z6mI1bxZ849WDvbBvB73YHuAWp6rav+mVIjI9VFZ85yI92P8AUR5ArsYFsBhZb9pR/mzkvSDUXw+rRe/N/JfP3HqIikTjgiIgCIvGuviMe7cgPUREAREQBERAF4SvVCranYI2gQ22/K/PggJRlCgVMpYQ4AuseGOyT/Yqg6RbxCgVmmmtNgfAYlAZ6WotuWE0jpdsYxKgT6fLhsta8uPBrj9lI0RqyXuE1SL5tiOIHN/Hu80BdpqvbAdxV+6if6j7btt1vMq5toCTtheiRvJYyqmIC152sJif28Be1+/iqN43LoxcniKyynXzVESA1cDe23GVrffb8YHxDPiO7Hn7GLtNDpAPAIzWla3asiF/Xxj1chxA3MecvynLy4KPurf+cfadjoWrvCtqz/1fy+nu7jUWRFX2RKSyBV9WtJROnlVyWmRq4QcA0FznENa0b3PJsAPFeE2W39HGgetkNa8diIlsAOcm50nhuHMngstOHHLhRoXl0rak6svZ4vovzobfqnq+KKmbGbGR/bmcPelO/wABuHdzWaVEsoaC5xDQN5cQAO8la3pLpFo4bgSGYjKEbQ/cbN+alXKNNYbwefxpV7uo5Ri5N74X5g2dFzSs6XXH+lTtHOR5d/FoH1WGqekutfueyP8AJG36uuVhd3TXiSlL0evJ7pR839MnZF4XAb8O9cJn1qq5Paqp8fheWDybZY+SV7/ae9/5nOd9Vid6uiN6HoxP+dRLyWfod+l0hEMHSRDiHPYPqVyTWKB1BPekqPVSkuZ1MtzGc2ODTu4E5cwtY6m2Q8l7gFgq3PaLGCVstFVpPiVTKe6a5P4m00XSPWR73smAylYL/ubYrPUXS23ATU7hxdE4O/i631XNnPVp0ixRuKkepu1dHs629NLy5f0dtoekKilsOuEZOUrXM/kez81sEE7XtD2Oa9rtzmkOae4jArh+qeqklfLYXZGwjrJLYN/C3i48Mt559r0bo5lPE2GJuyyMWA38yScySSfFSVvUnUWZI4vV7O1tJ9nRk3Lqnjl7SSiItkhAvCF6iAj/APz4/wDbj/Y3+yusiDdwA7gAq0QBUTybLS74QT5KtaxrFrUxkzKNtnPefWHJjbXA/McMMgeYVrko7mWlRnVbUFnCb9iLtPFhjvOJ7yrpjVmOqCvNmCuMRGngwWj62Q7I/UPut9nkFlqmstIZY3Bou7AtHMFY6qbg0jdsKkadzTlLbKMPq3pzqjsPPZyPDl3Lc3uFTG6M+y8W424HwNiuX7JaS1wLSMCDgQVm9C6ddARftN4ZjuWlQr4XBM6XU9Jcp+sW2++PmiTVauTxAudGS1u9zSHC3GwNwO8LEyuXS9GazwTAN2gCfdfgfnvUHTWpcUwLoCIX5Af03HgR7vePJVnb5WabyWW2sOM+C7jwvyfxW5z6io3VMzYGkN27l7zYNjhbi97icAAPmQM1uGlOkSKljbTULA4RAMEj79WAMOyN7znc28VoNRBJC+Rj9pridmRuXZNw3mL488DwUdaqquCxHcn6lhTupqdbnFbLp5vv8OmCZpXTk9U7amlfJwBNmDuaMB5KBZVkKi6wNtvLJWEIwjwwWF4HhCqjaSQACSdwAJcTwAGJWZ1W1Wkr5dhp2GMsZJLXDQdwHFxyHiuw6D1Zgo27MMYBtZz3dqV35nb/AAGHJbNG2dTm+SIPU9bp2b7OK4pfBeZyjR2olbMARB1YOc7hH/H2vktgo+iaU/1aljOUTC/+TiPoumIt+NrTXQ5Strt5U2ljyRpNP0T0w9uSokPNzWjya2/zU+Lo3oG/6G1+aSY/9ls6LKqcFsiOne3E/wB1R+9nN9eOjqJkPX0cYjMQJljZch7N+2B8TfmL8AtS1P1Pkr5M2RMPrJP+rMi4+Q3nIHuqs0tIyJoZGxsbRezWANaCTc4DmVhnbQlNSJG31y4oW8qKfPo+q7/sUaO0dHTxNhiaGMYLAD5knMnMqSiLaIRtt5YREQoEREARFrWu2uTNHxYWfNID1TOGW2/8I+Zw42tlJRWWZqFCdeoqdNZbI+vWuzaJnVRkOnkGGYjaffdz4Dx3b+V0NaeubI4knbDnEm5JJxJPisZUVzpXukkcXveS5zjvJK8Eqh6leU5cXcekWWmUrWg6W7lu+/7HTDWOZkSOSuR6bHG3eo+jputhY/4mgnvtY/O6jaUoLxu7j9FMZ5ZR5t2eKnZy5c8P3mVdpUcVCqNIg5rTKN522YneMLm3ktvpacW3BY6NXtVnBvajp7sZqLlnKztgw+sQB6t9rE3aeYFrfUrHRrM6y07iGENcQ3a2iASBu3kblhYlH3C/9Wdho8s2UMvv/tkpimQafmisBI6wyOOHiobFbmCxxk480zZq0Kdb9NSOV+e481g0mKiQSbNnBtnE73Ebj5YLFK9KMVaesU5OTbZIW9KNGnGnDZFl71coKV00jYmDac8hrRxJ3f5wuo0hXUeirVjYaa2QYuu2G+Tdzn+PsjkDxV1Gm6k8GLUr2Nlbup12Xmblq7oNtHTthbiRi93xyH2nf24AALJoinEklhHlU5ynJyk8thERVLQiIgCIiAIiIAiIgCIsXrFrDHQwmaQ8mMHtPfk0fc5BUbSWWX06cqklCCy2R9bdao6CHbdZz33EUd8XO4ng0Zn+64VpPSUlTK6aVxe95uSd3IAZAbgFL05piSsmdNKbuduA9lrcmtGQH/qxjmqHr1nVfgekaXpkbGnl85vd/JfnMtlGvXjlQ4rAkSUpHVNTIw6jiP5/+RykawnYgkPBjj8io3R/jQs/NJb95UjWmBz6eRjBtOc0ho4ngpqH+JeXyPM7jHr0s7cb/wCjRtAR9bMBkztHwwA8yFv1LS4LktJpJ8D9pp2XNuCCPMELYYekWYCwjiJ49r6XWC3lGEcMltXoVriqpx5rGDo9KerJN7cVpGmgz0h/V2DSQbN9kOsL28Vr9Vp2eY9uRxHwjst8h91KpJMFZcVFJYRsaNaSoTc5PdYx0J7FTKFUwo8LUOh6mPkao8oU98aiVAsFjaNyEiTqrq8a2qbELho7Ujh7sY3nvO4czyXeYIWsaGNAa1gDWgbg0CwA8FrmoOrXodMC8Wlns+Ti0e7H4A48yVsylral2cee7PPda1D1yv8Ap/bHkvm/aERFskKEREAREQBERAEREAREQEHTWmY6SF08ztlrP3Odk1ozJXBdZdZ5K6czSYAYRsB7LGcBxPE5+Sv6562SaQm2jdsbLiKPJo+I8XHPyWu3UPcXHaPC2PR9H0hWcO0qfvfwXd9X+OS2Vel91E2lcY5axONFxzVa2C4hoFy4gAcSTYDzV4PuqH3BBabEEEEbwRiD5q+JqVk8PB23QOhxTU0UNwTG2ziM3m7nH9xKs6Uwx3WxWl0vSNURtDZImykb3NJYSeYsQsbpjWiaruCBFGAS5rTcutjZzuHJTHawUeR509PualVqS5t82a5p2oElXM5nsuedm2e7HxNyq4Kew55qJTCzto4338cc1nY6W+YUfKpzyddRtWoqL6FuCG6mxPF8FGrOy0AZnFUU8qxOWSQhR4djMxuV1QoplIZIqJl0osuFizWoer3pVT1zxeKlII4Pn3gdzd/lxWEDHyOZDGLyTEMYOZ3k8ABiux6C0Oykp2QM3MGJzc84uce8rZt6fFLL2RB6veuhR7OL/VL4Lr79veT0RFJnEBERAEREAREQBERAEREAREQHzW+mVl1Osu5oVl8K57B7GqmdzEujVFlkJIFGfCqF+5Y2rKtr7ql0aAKuSxxM1QPEgs7eLYjMc1KkiaGkDMWWIoJLEqe6ouFdxGu6XMwzo7YcFkIn2UZ7LuJ5q5dUyXqmVVclx4qzG5JQqGlUyXqBMilU2KoWLa5Z7VPQJralsWIYO1K4ZRA448TuHfyV0E5SwjFcyhRpupPZG9dGmgMDXSDGQFsAPuxZv73HDuB4rfVRFEGNDWgNa0ANAwAaBYADhZVqcpwUI8KPLLq5lc1XVl1+C6IIiK81giIgCIiAIiIAiIgCIiAIiID50dNZBNdWJQqGlc7k9l4Fgmht1S+FW2TK6JVUsaaIskCjvjWSIurMkKoXKWdyCx9leEypkiVsNVC/BJjcqiFGa9XQ+6FcBxVOwq9leFBgpjaSbLuuourfoVMNoWlms+XiPhZ+kHzJWidGOrHXTekvHq6cgi+5029o/Tg7v2V15SlnSwuNnCekeodpP1aD5Lfz7vYERFvnJBERAEREAREQBERAEREAREQBER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6" name="15 Elipse"/>
          <p:cNvSpPr/>
          <p:nvPr/>
        </p:nvSpPr>
        <p:spPr>
          <a:xfrm>
            <a:off x="5580112" y="836712"/>
            <a:ext cx="1440160" cy="14401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¡GRACIAS!</a:t>
            </a:r>
            <a:endParaRPr lang="es-MX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MX" sz="3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Ana Carolina Herrera </a:t>
            </a:r>
            <a:r>
              <a:rPr lang="es-MX" sz="3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Godínez</a:t>
            </a:r>
            <a:endParaRPr lang="es-MX" sz="32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r>
              <a:rPr lang="es-MX" sz="3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  <a:hlinkClick r:id="rId2"/>
              </a:rPr>
              <a:t>a.caro.herrera@gmail.com</a:t>
            </a:r>
            <a:endParaRPr lang="es-MX" sz="32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endParaRPr lang="es-MX" sz="32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buNone/>
            </a:pPr>
            <a:r>
              <a:rPr lang="es-MX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Iliana</a:t>
            </a:r>
            <a:r>
              <a:rPr lang="es-MX" sz="3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 García </a:t>
            </a:r>
            <a:r>
              <a:rPr lang="es-MX" sz="3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Martínez</a:t>
            </a:r>
            <a:endParaRPr lang="es-MX" sz="32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r>
              <a:rPr lang="es-MX" sz="3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  <a:hlinkClick r:id="rId3"/>
              </a:rPr>
              <a:t>iliana.garcia.mtz@gmail.com</a:t>
            </a:r>
            <a:endParaRPr lang="es-MX" sz="32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endParaRPr lang="es-MX" sz="32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buNone/>
            </a:pPr>
            <a:r>
              <a:rPr lang="es-MX" sz="3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Eric Romero </a:t>
            </a:r>
            <a:r>
              <a:rPr lang="es-MX" sz="3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</a:rPr>
              <a:t>Martínez</a:t>
            </a:r>
            <a:endParaRPr lang="es-MX" sz="32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r>
              <a:rPr lang="es-MX" sz="3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haroni" pitchFamily="2" charset="-79"/>
                <a:hlinkClick r:id="rId4"/>
              </a:rPr>
              <a:t>ericrm@unam.mx</a:t>
            </a:r>
            <a:endParaRPr lang="es-MX" sz="32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defRPr/>
            </a:pPr>
            <a:endParaRPr lang="es-MX" sz="3200" dirty="0" smtClean="0">
              <a:solidFill>
                <a:schemeClr val="tx1">
                  <a:lumMod val="65000"/>
                  <a:lumOff val="35000"/>
                </a:schemeClr>
              </a:solidFill>
              <a:cs typeface="Aharoni" pitchFamily="2" charset="-79"/>
            </a:endParaRPr>
          </a:p>
          <a:p>
            <a:pPr>
              <a:buNone/>
            </a:pPr>
            <a:endParaRPr lang="es-MX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0" y="1285875"/>
            <a:ext cx="533400" cy="244475"/>
          </a:xfrm>
        </p:spPr>
        <p:txBody>
          <a:bodyPr/>
          <a:lstStyle/>
          <a:p>
            <a:fld id="{69ECDFA4-98FF-462D-AB79-9AF6B35CE559}" type="slidenum">
              <a:rPr lang="es-MX" smtClean="0"/>
              <a:pPr/>
              <a:t>125</a:t>
            </a:fld>
            <a:endParaRPr lang="es-MX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2878</TotalTime>
  <Words>1803</Words>
  <Application>Microsoft Office PowerPoint</Application>
  <PresentationFormat>Presentación en pantalla (4:3)</PresentationFormat>
  <Paragraphs>427</Paragraphs>
  <Slides>125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125</vt:i4>
      </vt:variant>
    </vt:vector>
  </HeadingPairs>
  <TitlesOfParts>
    <vt:vector size="126" baseType="lpstr">
      <vt:lpstr>Intermedio</vt:lpstr>
      <vt:lpstr>Mas allá del libro: Lecciones en Moodle</vt:lpstr>
      <vt:lpstr>      Tabla de contenido</vt:lpstr>
      <vt:lpstr>Introducción a las Lecciones</vt:lpstr>
      <vt:lpstr>Temas a desarrollar </vt:lpstr>
      <vt:lpstr>¿Qué son las lecciones en Moodle?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Barra de progreso</vt:lpstr>
      <vt:lpstr>¿Cómo activo la barra de progreso?</vt:lpstr>
      <vt:lpstr>Barra de progreso</vt:lpstr>
      <vt:lpstr>Barra de progreso</vt:lpstr>
      <vt:lpstr>Puntuación</vt:lpstr>
      <vt:lpstr>Puntuación</vt:lpstr>
      <vt:lpstr>Puntuación</vt:lpstr>
      <vt:lpstr>Puntuación</vt:lpstr>
      <vt:lpstr>Información anexa</vt:lpstr>
      <vt:lpstr>Archivo en ventana emergente</vt:lpstr>
      <vt:lpstr>Tiempo</vt:lpstr>
      <vt:lpstr>Tiempo</vt:lpstr>
      <vt:lpstr>Tiempo</vt:lpstr>
      <vt:lpstr>Revisión</vt:lpstr>
      <vt:lpstr>Páginas de una lección</vt:lpstr>
      <vt:lpstr>Diapositiva 28</vt:lpstr>
      <vt:lpstr>Acerca de las Lecciones</vt:lpstr>
      <vt:lpstr>Diapositiva 30</vt:lpstr>
      <vt:lpstr>Página de Contenido</vt:lpstr>
      <vt:lpstr>Página de Contenido</vt:lpstr>
      <vt:lpstr>Página de Contenido</vt:lpstr>
      <vt:lpstr>Página de Contenido</vt:lpstr>
      <vt:lpstr>Página de Contenido</vt:lpstr>
      <vt:lpstr>Página de Contenido</vt:lpstr>
      <vt:lpstr>Página de Contenido</vt:lpstr>
      <vt:lpstr>Página de Contenido</vt:lpstr>
      <vt:lpstr>Diapositiva 39</vt:lpstr>
      <vt:lpstr>Saltos Absolutos y Relativos</vt:lpstr>
      <vt:lpstr>Página de Contenido</vt:lpstr>
      <vt:lpstr>Página de Contenido - Alumno</vt:lpstr>
      <vt:lpstr>Diapositiva 43</vt:lpstr>
      <vt:lpstr>Diapositiva 44</vt:lpstr>
      <vt:lpstr>Fin de Ramificación</vt:lpstr>
      <vt:lpstr>Diapositiva 46</vt:lpstr>
      <vt:lpstr>Fin de Ramificación</vt:lpstr>
      <vt:lpstr>Fin de Ramificación - Partes</vt:lpstr>
      <vt:lpstr>Diapositiva 49</vt:lpstr>
      <vt:lpstr>NOTAS</vt:lpstr>
      <vt:lpstr>NOTAS</vt:lpstr>
      <vt:lpstr>NOTAS</vt:lpstr>
      <vt:lpstr>Diapositiva 53</vt:lpstr>
      <vt:lpstr>Pregunta Ensayo</vt:lpstr>
      <vt:lpstr>Ensayo - Alumno</vt:lpstr>
      <vt:lpstr>Ensayo - Calificación</vt:lpstr>
      <vt:lpstr>Ensayo - Calificación</vt:lpstr>
      <vt:lpstr>Diapositiva 58</vt:lpstr>
      <vt:lpstr>Opción Múltiple</vt:lpstr>
      <vt:lpstr>Opción Múltiple</vt:lpstr>
      <vt:lpstr>Opción Múltiple - Alumno</vt:lpstr>
      <vt:lpstr>Opción Múltiple - Alumno</vt:lpstr>
      <vt:lpstr>Opción Múltiple - Multirrespuesta</vt:lpstr>
      <vt:lpstr>Opción Múltiple - Multirrespuesta</vt:lpstr>
      <vt:lpstr>Opción Múltiple - Multirrespuesta</vt:lpstr>
      <vt:lpstr>Diapositiva 66</vt:lpstr>
      <vt:lpstr>Falso / Verdadero</vt:lpstr>
      <vt:lpstr>Falso / Verdadero</vt:lpstr>
      <vt:lpstr>Falso / Verdadero</vt:lpstr>
      <vt:lpstr>Falso / Verdadero - Alumno</vt:lpstr>
      <vt:lpstr>Falso / Verdadero - Alumno</vt:lpstr>
      <vt:lpstr>Diapositiva 72</vt:lpstr>
      <vt:lpstr>Numérica</vt:lpstr>
      <vt:lpstr>Numérica</vt:lpstr>
      <vt:lpstr>Numérica - Alumno</vt:lpstr>
      <vt:lpstr>Numérica - Alumno</vt:lpstr>
      <vt:lpstr>Diapositiva 77</vt:lpstr>
      <vt:lpstr>Relacionar Columnas</vt:lpstr>
      <vt:lpstr>Relacionar Columnas</vt:lpstr>
      <vt:lpstr>Relacionar Columnas</vt:lpstr>
      <vt:lpstr>Relacionar columnas - Alumno</vt:lpstr>
      <vt:lpstr>Relacionar columnas - Alumno</vt:lpstr>
      <vt:lpstr>Diapositiva 83</vt:lpstr>
      <vt:lpstr>Respuesta corta</vt:lpstr>
      <vt:lpstr>Respuesta corta</vt:lpstr>
      <vt:lpstr>Respuesta corta</vt:lpstr>
      <vt:lpstr>Respuesta corta - Alumno</vt:lpstr>
      <vt:lpstr>Calificaciones</vt:lpstr>
      <vt:lpstr>Diapositiva 89</vt:lpstr>
      <vt:lpstr>Cluster</vt:lpstr>
      <vt:lpstr>En comparación</vt:lpstr>
      <vt:lpstr>En comparación</vt:lpstr>
      <vt:lpstr>En comparación</vt:lpstr>
      <vt:lpstr>En comparación</vt:lpstr>
      <vt:lpstr>Diapositiva 95</vt:lpstr>
      <vt:lpstr>El problema</vt:lpstr>
      <vt:lpstr>La solución</vt:lpstr>
      <vt:lpstr>Elementos por conocer</vt:lpstr>
      <vt:lpstr>Lo básico</vt:lpstr>
      <vt:lpstr>Creación de un cluster</vt:lpstr>
      <vt:lpstr>Creación de un cluster</vt:lpstr>
      <vt:lpstr>Preguntas fijas y  preguntas aleatorias</vt:lpstr>
      <vt:lpstr>Preguntas fijas y  preguntas aleatorias</vt:lpstr>
      <vt:lpstr>Elegir solo una pregunta</vt:lpstr>
      <vt:lpstr>Elegir solo una pregunta</vt:lpstr>
      <vt:lpstr>Elegir un número limitado de preguntas aleatorias</vt:lpstr>
      <vt:lpstr>Elegir un número limitado de preguntas aleatorias</vt:lpstr>
      <vt:lpstr>Sublcusters</vt:lpstr>
      <vt:lpstr>Sublcusters</vt:lpstr>
      <vt:lpstr>Sublcusters</vt:lpstr>
      <vt:lpstr>Creación de un sublcusters</vt:lpstr>
      <vt:lpstr>Creación de un sublcusters</vt:lpstr>
      <vt:lpstr>Creación de un sublcusters</vt:lpstr>
      <vt:lpstr>Un ejemplo práctico</vt:lpstr>
      <vt:lpstr>Un ejemplo práctico</vt:lpstr>
      <vt:lpstr>Un ejemplo práctico</vt:lpstr>
      <vt:lpstr>Un ejemplo práctico</vt:lpstr>
      <vt:lpstr>Un ejemplo práctico</vt:lpstr>
      <vt:lpstr>Un ejemplo práctico</vt:lpstr>
      <vt:lpstr>Un ejemplo práctico</vt:lpstr>
      <vt:lpstr>Un ejemplo práctico</vt:lpstr>
      <vt:lpstr>Planeando una Lección</vt:lpstr>
      <vt:lpstr>Consejos para el desarrollo de una lección</vt:lpstr>
      <vt:lpstr>Diapositiva 124</vt:lpstr>
      <vt:lpstr>¡GRACIAS!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Proceso instruccional en Moodle</dc:title>
  <dc:creator>Usuario</dc:creator>
  <cp:lastModifiedBy>Ericsiux</cp:lastModifiedBy>
  <cp:revision>320</cp:revision>
  <dcterms:created xsi:type="dcterms:W3CDTF">2012-03-26T22:47:58Z</dcterms:created>
  <dcterms:modified xsi:type="dcterms:W3CDTF">2014-04-30T19:36:09Z</dcterms:modified>
</cp:coreProperties>
</file>